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77" r:id="rId4"/>
    <p:sldId id="278" r:id="rId5"/>
    <p:sldId id="280" r:id="rId6"/>
    <p:sldId id="279" r:id="rId7"/>
  </p:sldIdLst>
  <p:sldSz cx="7559040" cy="10259060"/>
  <p:notesSz cx="6858000" cy="9144000"/>
  <p:custDataLst>
    <p:tags r:id="rId1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4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834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743256" y="1367894"/>
            <a:ext cx="6075504" cy="3845183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66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743256" y="5326170"/>
            <a:ext cx="6075504" cy="220263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65" spc="200">
                <a:uFillTx/>
              </a:defRPr>
            </a:lvl1pPr>
            <a:lvl2pPr marL="354965" indent="0" algn="ctr">
              <a:buNone/>
              <a:defRPr sz="1555"/>
            </a:lvl2pPr>
            <a:lvl3pPr marL="710565" indent="0" algn="ctr">
              <a:buNone/>
              <a:defRPr sz="1400"/>
            </a:lvl3pPr>
            <a:lvl4pPr marL="1065530" indent="0" algn="ctr">
              <a:buNone/>
              <a:defRPr sz="1245"/>
            </a:lvl4pPr>
            <a:lvl5pPr marL="1421130" indent="0" algn="ctr">
              <a:buNone/>
              <a:defRPr sz="1245"/>
            </a:lvl5pPr>
            <a:lvl6pPr marL="1776095" indent="0" algn="ctr">
              <a:buNone/>
              <a:defRPr sz="1245"/>
            </a:lvl6pPr>
            <a:lvl7pPr marL="2131060" indent="0" algn="ctr">
              <a:buNone/>
              <a:defRPr sz="1245"/>
            </a:lvl7pPr>
            <a:lvl8pPr marL="2486660" indent="0" algn="ctr">
              <a:buNone/>
              <a:defRPr sz="1245"/>
            </a:lvl8pPr>
            <a:lvl9pPr marL="2841625" indent="0" algn="ctr">
              <a:buNone/>
              <a:defRPr sz="1245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79440" y="9446008"/>
            <a:ext cx="1674000" cy="473916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551920" y="9446008"/>
            <a:ext cx="2455200" cy="47391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5504112" y="9446008"/>
            <a:ext cx="1674000" cy="473916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9" Type="http://schemas.openxmlformats.org/officeDocument/2006/relationships/tags" Target="../tags/tag85.xml"/><Relationship Id="rId98" Type="http://schemas.openxmlformats.org/officeDocument/2006/relationships/tags" Target="../tags/tag84.xml"/><Relationship Id="rId97" Type="http://schemas.openxmlformats.org/officeDocument/2006/relationships/tags" Target="../tags/tag83.xml"/><Relationship Id="rId96" Type="http://schemas.openxmlformats.org/officeDocument/2006/relationships/tags" Target="../tags/tag82.xml"/><Relationship Id="rId95" Type="http://schemas.openxmlformats.org/officeDocument/2006/relationships/tags" Target="../tags/tag81.xml"/><Relationship Id="rId94" Type="http://schemas.openxmlformats.org/officeDocument/2006/relationships/tags" Target="../tags/tag80.xml"/><Relationship Id="rId93" Type="http://schemas.openxmlformats.org/officeDocument/2006/relationships/tags" Target="../tags/tag79.xml"/><Relationship Id="rId92" Type="http://schemas.openxmlformats.org/officeDocument/2006/relationships/tags" Target="../tags/tag78.xml"/><Relationship Id="rId91" Type="http://schemas.openxmlformats.org/officeDocument/2006/relationships/tags" Target="../tags/tag77.xml"/><Relationship Id="rId90" Type="http://schemas.openxmlformats.org/officeDocument/2006/relationships/tags" Target="../tags/tag76.xml"/><Relationship Id="rId9" Type="http://schemas.openxmlformats.org/officeDocument/2006/relationships/tags" Target="../tags/tag13.xml"/><Relationship Id="rId89" Type="http://schemas.openxmlformats.org/officeDocument/2006/relationships/tags" Target="../tags/tag75.xml"/><Relationship Id="rId88" Type="http://schemas.openxmlformats.org/officeDocument/2006/relationships/tags" Target="../tags/tag74.xml"/><Relationship Id="rId87" Type="http://schemas.openxmlformats.org/officeDocument/2006/relationships/image" Target="../media/image21.png"/><Relationship Id="rId86" Type="http://schemas.openxmlformats.org/officeDocument/2006/relationships/tags" Target="../tags/tag73.xml"/><Relationship Id="rId85" Type="http://schemas.openxmlformats.org/officeDocument/2006/relationships/tags" Target="../tags/tag72.xml"/><Relationship Id="rId84" Type="http://schemas.openxmlformats.org/officeDocument/2006/relationships/tags" Target="../tags/tag71.xml"/><Relationship Id="rId83" Type="http://schemas.openxmlformats.org/officeDocument/2006/relationships/tags" Target="../tags/tag70.xml"/><Relationship Id="rId82" Type="http://schemas.openxmlformats.org/officeDocument/2006/relationships/tags" Target="../tags/tag69.xml"/><Relationship Id="rId81" Type="http://schemas.openxmlformats.org/officeDocument/2006/relationships/tags" Target="../tags/tag68.xml"/><Relationship Id="rId80" Type="http://schemas.openxmlformats.org/officeDocument/2006/relationships/tags" Target="../tags/tag67.xml"/><Relationship Id="rId8" Type="http://schemas.openxmlformats.org/officeDocument/2006/relationships/tags" Target="../tags/tag12.xml"/><Relationship Id="rId79" Type="http://schemas.openxmlformats.org/officeDocument/2006/relationships/tags" Target="../tags/tag66.xml"/><Relationship Id="rId78" Type="http://schemas.openxmlformats.org/officeDocument/2006/relationships/tags" Target="../tags/tag65.xml"/><Relationship Id="rId77" Type="http://schemas.openxmlformats.org/officeDocument/2006/relationships/tags" Target="../tags/tag64.xml"/><Relationship Id="rId76" Type="http://schemas.openxmlformats.org/officeDocument/2006/relationships/tags" Target="../tags/tag63.xml"/><Relationship Id="rId75" Type="http://schemas.openxmlformats.org/officeDocument/2006/relationships/tags" Target="../tags/tag62.xml"/><Relationship Id="rId74" Type="http://schemas.openxmlformats.org/officeDocument/2006/relationships/tags" Target="../tags/tag61.xml"/><Relationship Id="rId73" Type="http://schemas.openxmlformats.org/officeDocument/2006/relationships/tags" Target="../tags/tag60.xml"/><Relationship Id="rId72" Type="http://schemas.openxmlformats.org/officeDocument/2006/relationships/tags" Target="../tags/tag59.xml"/><Relationship Id="rId71" Type="http://schemas.openxmlformats.org/officeDocument/2006/relationships/tags" Target="../tags/tag58.xml"/><Relationship Id="rId70" Type="http://schemas.openxmlformats.org/officeDocument/2006/relationships/tags" Target="../tags/tag57.xml"/><Relationship Id="rId7" Type="http://schemas.openxmlformats.org/officeDocument/2006/relationships/tags" Target="../tags/tag11.xml"/><Relationship Id="rId69" Type="http://schemas.openxmlformats.org/officeDocument/2006/relationships/tags" Target="../tags/tag56.xml"/><Relationship Id="rId68" Type="http://schemas.openxmlformats.org/officeDocument/2006/relationships/tags" Target="../tags/tag55.xml"/><Relationship Id="rId67" Type="http://schemas.openxmlformats.org/officeDocument/2006/relationships/tags" Target="../tags/tag54.xml"/><Relationship Id="rId66" Type="http://schemas.openxmlformats.org/officeDocument/2006/relationships/tags" Target="../tags/tag53.xml"/><Relationship Id="rId65" Type="http://schemas.openxmlformats.org/officeDocument/2006/relationships/tags" Target="../tags/tag52.xml"/><Relationship Id="rId64" Type="http://schemas.openxmlformats.org/officeDocument/2006/relationships/image" Target="../media/image20.png"/><Relationship Id="rId63" Type="http://schemas.openxmlformats.org/officeDocument/2006/relationships/tags" Target="../tags/tag51.xml"/><Relationship Id="rId62" Type="http://schemas.openxmlformats.org/officeDocument/2006/relationships/image" Target="../media/image19.png"/><Relationship Id="rId61" Type="http://schemas.openxmlformats.org/officeDocument/2006/relationships/tags" Target="../tags/tag50.xml"/><Relationship Id="rId60" Type="http://schemas.openxmlformats.org/officeDocument/2006/relationships/image" Target="../media/image18.png"/><Relationship Id="rId6" Type="http://schemas.openxmlformats.org/officeDocument/2006/relationships/image" Target="../media/image3.png"/><Relationship Id="rId59" Type="http://schemas.openxmlformats.org/officeDocument/2006/relationships/tags" Target="../tags/tag49.xml"/><Relationship Id="rId58" Type="http://schemas.openxmlformats.org/officeDocument/2006/relationships/tags" Target="../tags/tag48.xml"/><Relationship Id="rId57" Type="http://schemas.openxmlformats.org/officeDocument/2006/relationships/tags" Target="../tags/tag47.xml"/><Relationship Id="rId56" Type="http://schemas.openxmlformats.org/officeDocument/2006/relationships/tags" Target="../tags/tag46.xml"/><Relationship Id="rId55" Type="http://schemas.openxmlformats.org/officeDocument/2006/relationships/tags" Target="../tags/tag45.xml"/><Relationship Id="rId54" Type="http://schemas.openxmlformats.org/officeDocument/2006/relationships/tags" Target="../tags/tag44.xml"/><Relationship Id="rId53" Type="http://schemas.openxmlformats.org/officeDocument/2006/relationships/tags" Target="../tags/tag43.xml"/><Relationship Id="rId52" Type="http://schemas.openxmlformats.org/officeDocument/2006/relationships/tags" Target="../tags/tag42.xml"/><Relationship Id="rId51" Type="http://schemas.openxmlformats.org/officeDocument/2006/relationships/tags" Target="../tags/tag41.xml"/><Relationship Id="rId50" Type="http://schemas.openxmlformats.org/officeDocument/2006/relationships/tags" Target="../tags/tag40.xml"/><Relationship Id="rId5" Type="http://schemas.openxmlformats.org/officeDocument/2006/relationships/tags" Target="../tags/tag10.xml"/><Relationship Id="rId49" Type="http://schemas.openxmlformats.org/officeDocument/2006/relationships/tags" Target="../tags/tag39.xml"/><Relationship Id="rId48" Type="http://schemas.openxmlformats.org/officeDocument/2006/relationships/tags" Target="../tags/tag38.xml"/><Relationship Id="rId47" Type="http://schemas.openxmlformats.org/officeDocument/2006/relationships/tags" Target="../tags/tag37.xml"/><Relationship Id="rId46" Type="http://schemas.openxmlformats.org/officeDocument/2006/relationships/tags" Target="../tags/tag36.xml"/><Relationship Id="rId45" Type="http://schemas.openxmlformats.org/officeDocument/2006/relationships/tags" Target="../tags/tag35.xml"/><Relationship Id="rId44" Type="http://schemas.openxmlformats.org/officeDocument/2006/relationships/tags" Target="../tags/tag34.xml"/><Relationship Id="rId43" Type="http://schemas.openxmlformats.org/officeDocument/2006/relationships/tags" Target="../tags/tag33.xml"/><Relationship Id="rId42" Type="http://schemas.openxmlformats.org/officeDocument/2006/relationships/tags" Target="../tags/tag32.xml"/><Relationship Id="rId41" Type="http://schemas.openxmlformats.org/officeDocument/2006/relationships/image" Target="../media/image17.png"/><Relationship Id="rId40" Type="http://schemas.openxmlformats.org/officeDocument/2006/relationships/tags" Target="../tags/tag31.xml"/><Relationship Id="rId4" Type="http://schemas.openxmlformats.org/officeDocument/2006/relationships/tags" Target="../tags/tag9.xml"/><Relationship Id="rId39" Type="http://schemas.openxmlformats.org/officeDocument/2006/relationships/image" Target="../media/image16.png"/><Relationship Id="rId38" Type="http://schemas.openxmlformats.org/officeDocument/2006/relationships/tags" Target="../tags/tag30.xml"/><Relationship Id="rId37" Type="http://schemas.openxmlformats.org/officeDocument/2006/relationships/image" Target="../media/image15.png"/><Relationship Id="rId36" Type="http://schemas.openxmlformats.org/officeDocument/2006/relationships/tags" Target="../tags/tag29.xml"/><Relationship Id="rId35" Type="http://schemas.openxmlformats.org/officeDocument/2006/relationships/image" Target="../media/image14.png"/><Relationship Id="rId34" Type="http://schemas.openxmlformats.org/officeDocument/2006/relationships/tags" Target="../tags/tag28.xml"/><Relationship Id="rId33" Type="http://schemas.openxmlformats.org/officeDocument/2006/relationships/image" Target="../media/image13.png"/><Relationship Id="rId32" Type="http://schemas.openxmlformats.org/officeDocument/2006/relationships/tags" Target="../tags/tag27.xml"/><Relationship Id="rId31" Type="http://schemas.openxmlformats.org/officeDocument/2006/relationships/image" Target="../media/image12.png"/><Relationship Id="rId30" Type="http://schemas.openxmlformats.org/officeDocument/2006/relationships/tags" Target="../tags/tag26.xml"/><Relationship Id="rId3" Type="http://schemas.openxmlformats.org/officeDocument/2006/relationships/tags" Target="../tags/tag8.xml"/><Relationship Id="rId29" Type="http://schemas.openxmlformats.org/officeDocument/2006/relationships/tags" Target="../tags/tag25.xml"/><Relationship Id="rId28" Type="http://schemas.openxmlformats.org/officeDocument/2006/relationships/image" Target="../media/image11.png"/><Relationship Id="rId27" Type="http://schemas.openxmlformats.org/officeDocument/2006/relationships/tags" Target="../tags/tag24.xml"/><Relationship Id="rId26" Type="http://schemas.openxmlformats.org/officeDocument/2006/relationships/image" Target="../media/image10.png"/><Relationship Id="rId25" Type="http://schemas.openxmlformats.org/officeDocument/2006/relationships/tags" Target="../tags/tag23.xml"/><Relationship Id="rId248" Type="http://schemas.openxmlformats.org/officeDocument/2006/relationships/slideLayout" Target="../slideLayouts/slideLayout2.xml"/><Relationship Id="rId247" Type="http://schemas.openxmlformats.org/officeDocument/2006/relationships/tags" Target="../tags/tag201.xml"/><Relationship Id="rId246" Type="http://schemas.openxmlformats.org/officeDocument/2006/relationships/image" Target="../media/image53.png"/><Relationship Id="rId245" Type="http://schemas.openxmlformats.org/officeDocument/2006/relationships/tags" Target="../tags/tag200.xml"/><Relationship Id="rId244" Type="http://schemas.openxmlformats.org/officeDocument/2006/relationships/tags" Target="../tags/tag199.xml"/><Relationship Id="rId243" Type="http://schemas.openxmlformats.org/officeDocument/2006/relationships/tags" Target="../tags/tag198.xml"/><Relationship Id="rId242" Type="http://schemas.openxmlformats.org/officeDocument/2006/relationships/tags" Target="../tags/tag197.xml"/><Relationship Id="rId241" Type="http://schemas.openxmlformats.org/officeDocument/2006/relationships/tags" Target="../tags/tag196.xml"/><Relationship Id="rId240" Type="http://schemas.openxmlformats.org/officeDocument/2006/relationships/tags" Target="../tags/tag195.xml"/><Relationship Id="rId24" Type="http://schemas.openxmlformats.org/officeDocument/2006/relationships/image" Target="../media/image9.png"/><Relationship Id="rId239" Type="http://schemas.openxmlformats.org/officeDocument/2006/relationships/tags" Target="../tags/tag194.xml"/><Relationship Id="rId238" Type="http://schemas.openxmlformats.org/officeDocument/2006/relationships/tags" Target="../tags/tag193.xml"/><Relationship Id="rId237" Type="http://schemas.openxmlformats.org/officeDocument/2006/relationships/tags" Target="../tags/tag192.xml"/><Relationship Id="rId236" Type="http://schemas.openxmlformats.org/officeDocument/2006/relationships/image" Target="../media/image52.png"/><Relationship Id="rId235" Type="http://schemas.openxmlformats.org/officeDocument/2006/relationships/tags" Target="../tags/tag191.xml"/><Relationship Id="rId234" Type="http://schemas.openxmlformats.org/officeDocument/2006/relationships/image" Target="../media/image51.png"/><Relationship Id="rId233" Type="http://schemas.openxmlformats.org/officeDocument/2006/relationships/tags" Target="../tags/tag190.xml"/><Relationship Id="rId232" Type="http://schemas.openxmlformats.org/officeDocument/2006/relationships/image" Target="../media/image50.png"/><Relationship Id="rId231" Type="http://schemas.openxmlformats.org/officeDocument/2006/relationships/tags" Target="../tags/tag189.xml"/><Relationship Id="rId230" Type="http://schemas.openxmlformats.org/officeDocument/2006/relationships/image" Target="../media/image49.png"/><Relationship Id="rId23" Type="http://schemas.openxmlformats.org/officeDocument/2006/relationships/tags" Target="../tags/tag22.xml"/><Relationship Id="rId229" Type="http://schemas.openxmlformats.org/officeDocument/2006/relationships/tags" Target="../tags/tag188.xml"/><Relationship Id="rId228" Type="http://schemas.openxmlformats.org/officeDocument/2006/relationships/image" Target="../media/image48.png"/><Relationship Id="rId227" Type="http://schemas.openxmlformats.org/officeDocument/2006/relationships/tags" Target="../tags/tag187.xml"/><Relationship Id="rId226" Type="http://schemas.openxmlformats.org/officeDocument/2006/relationships/image" Target="../media/image47.png"/><Relationship Id="rId225" Type="http://schemas.openxmlformats.org/officeDocument/2006/relationships/tags" Target="../tags/tag186.xml"/><Relationship Id="rId224" Type="http://schemas.openxmlformats.org/officeDocument/2006/relationships/tags" Target="../tags/tag185.xml"/><Relationship Id="rId223" Type="http://schemas.openxmlformats.org/officeDocument/2006/relationships/tags" Target="../tags/tag184.xml"/><Relationship Id="rId222" Type="http://schemas.openxmlformats.org/officeDocument/2006/relationships/image" Target="../media/image46.png"/><Relationship Id="rId221" Type="http://schemas.openxmlformats.org/officeDocument/2006/relationships/tags" Target="../tags/tag183.xml"/><Relationship Id="rId220" Type="http://schemas.openxmlformats.org/officeDocument/2006/relationships/tags" Target="../tags/tag182.xml"/><Relationship Id="rId22" Type="http://schemas.openxmlformats.org/officeDocument/2006/relationships/image" Target="../media/image8.png"/><Relationship Id="rId219" Type="http://schemas.openxmlformats.org/officeDocument/2006/relationships/tags" Target="../tags/tag181.xml"/><Relationship Id="rId218" Type="http://schemas.openxmlformats.org/officeDocument/2006/relationships/tags" Target="../tags/tag180.xml"/><Relationship Id="rId217" Type="http://schemas.openxmlformats.org/officeDocument/2006/relationships/tags" Target="../tags/tag179.xml"/><Relationship Id="rId216" Type="http://schemas.openxmlformats.org/officeDocument/2006/relationships/image" Target="../media/image45.png"/><Relationship Id="rId215" Type="http://schemas.openxmlformats.org/officeDocument/2006/relationships/tags" Target="../tags/tag178.xml"/><Relationship Id="rId214" Type="http://schemas.openxmlformats.org/officeDocument/2006/relationships/image" Target="../media/image44.png"/><Relationship Id="rId213" Type="http://schemas.openxmlformats.org/officeDocument/2006/relationships/tags" Target="../tags/tag177.xml"/><Relationship Id="rId212" Type="http://schemas.openxmlformats.org/officeDocument/2006/relationships/image" Target="../media/image43.png"/><Relationship Id="rId211" Type="http://schemas.openxmlformats.org/officeDocument/2006/relationships/tags" Target="../tags/tag176.xml"/><Relationship Id="rId210" Type="http://schemas.openxmlformats.org/officeDocument/2006/relationships/image" Target="../media/image42.png"/><Relationship Id="rId21" Type="http://schemas.openxmlformats.org/officeDocument/2006/relationships/tags" Target="../tags/tag21.xml"/><Relationship Id="rId209" Type="http://schemas.openxmlformats.org/officeDocument/2006/relationships/tags" Target="../tags/tag175.xml"/><Relationship Id="rId208" Type="http://schemas.openxmlformats.org/officeDocument/2006/relationships/image" Target="../media/image41.png"/><Relationship Id="rId207" Type="http://schemas.openxmlformats.org/officeDocument/2006/relationships/tags" Target="../tags/tag174.xml"/><Relationship Id="rId206" Type="http://schemas.openxmlformats.org/officeDocument/2006/relationships/image" Target="../media/image40.png"/><Relationship Id="rId205" Type="http://schemas.openxmlformats.org/officeDocument/2006/relationships/tags" Target="../tags/tag173.xml"/><Relationship Id="rId204" Type="http://schemas.openxmlformats.org/officeDocument/2006/relationships/image" Target="../media/image39.png"/><Relationship Id="rId203" Type="http://schemas.openxmlformats.org/officeDocument/2006/relationships/tags" Target="../tags/tag172.xml"/><Relationship Id="rId202" Type="http://schemas.openxmlformats.org/officeDocument/2006/relationships/image" Target="../media/image38.png"/><Relationship Id="rId201" Type="http://schemas.openxmlformats.org/officeDocument/2006/relationships/tags" Target="../tags/tag171.xml"/><Relationship Id="rId200" Type="http://schemas.openxmlformats.org/officeDocument/2006/relationships/image" Target="../media/image37.png"/><Relationship Id="rId20" Type="http://schemas.openxmlformats.org/officeDocument/2006/relationships/image" Target="../media/image7.png"/><Relationship Id="rId2" Type="http://schemas.openxmlformats.org/officeDocument/2006/relationships/image" Target="../media/image2.png"/><Relationship Id="rId199" Type="http://schemas.openxmlformats.org/officeDocument/2006/relationships/tags" Target="../tags/tag170.xml"/><Relationship Id="rId198" Type="http://schemas.openxmlformats.org/officeDocument/2006/relationships/tags" Target="../tags/tag169.xml"/><Relationship Id="rId197" Type="http://schemas.openxmlformats.org/officeDocument/2006/relationships/tags" Target="../tags/tag168.xml"/><Relationship Id="rId196" Type="http://schemas.openxmlformats.org/officeDocument/2006/relationships/tags" Target="../tags/tag167.xml"/><Relationship Id="rId195" Type="http://schemas.openxmlformats.org/officeDocument/2006/relationships/tags" Target="../tags/tag166.xml"/><Relationship Id="rId194" Type="http://schemas.openxmlformats.org/officeDocument/2006/relationships/tags" Target="../tags/tag165.xml"/><Relationship Id="rId193" Type="http://schemas.openxmlformats.org/officeDocument/2006/relationships/image" Target="../media/image36.png"/><Relationship Id="rId192" Type="http://schemas.openxmlformats.org/officeDocument/2006/relationships/tags" Target="../tags/tag164.xml"/><Relationship Id="rId191" Type="http://schemas.openxmlformats.org/officeDocument/2006/relationships/image" Target="../media/image35.png"/><Relationship Id="rId190" Type="http://schemas.openxmlformats.org/officeDocument/2006/relationships/tags" Target="../tags/tag163.xml"/><Relationship Id="rId19" Type="http://schemas.openxmlformats.org/officeDocument/2006/relationships/tags" Target="../tags/tag20.xml"/><Relationship Id="rId189" Type="http://schemas.openxmlformats.org/officeDocument/2006/relationships/image" Target="../media/image34.png"/><Relationship Id="rId188" Type="http://schemas.openxmlformats.org/officeDocument/2006/relationships/tags" Target="../tags/tag162.xml"/><Relationship Id="rId187" Type="http://schemas.openxmlformats.org/officeDocument/2006/relationships/image" Target="../media/image33.png"/><Relationship Id="rId186" Type="http://schemas.openxmlformats.org/officeDocument/2006/relationships/tags" Target="../tags/tag161.xml"/><Relationship Id="rId185" Type="http://schemas.openxmlformats.org/officeDocument/2006/relationships/image" Target="../media/image32.png"/><Relationship Id="rId184" Type="http://schemas.openxmlformats.org/officeDocument/2006/relationships/tags" Target="../tags/tag160.xml"/><Relationship Id="rId183" Type="http://schemas.openxmlformats.org/officeDocument/2006/relationships/tags" Target="../tags/tag159.xml"/><Relationship Id="rId182" Type="http://schemas.openxmlformats.org/officeDocument/2006/relationships/tags" Target="../tags/tag158.xml"/><Relationship Id="rId181" Type="http://schemas.openxmlformats.org/officeDocument/2006/relationships/tags" Target="../tags/tag157.xml"/><Relationship Id="rId180" Type="http://schemas.openxmlformats.org/officeDocument/2006/relationships/image" Target="../media/image31.png"/><Relationship Id="rId18" Type="http://schemas.openxmlformats.org/officeDocument/2006/relationships/tags" Target="../tags/tag19.xml"/><Relationship Id="rId179" Type="http://schemas.openxmlformats.org/officeDocument/2006/relationships/tags" Target="../tags/tag156.xml"/><Relationship Id="rId178" Type="http://schemas.openxmlformats.org/officeDocument/2006/relationships/tags" Target="../tags/tag155.xml"/><Relationship Id="rId177" Type="http://schemas.openxmlformats.org/officeDocument/2006/relationships/tags" Target="../tags/tag154.xml"/><Relationship Id="rId176" Type="http://schemas.openxmlformats.org/officeDocument/2006/relationships/tags" Target="../tags/tag153.xml"/><Relationship Id="rId175" Type="http://schemas.openxmlformats.org/officeDocument/2006/relationships/tags" Target="../tags/tag152.xml"/><Relationship Id="rId174" Type="http://schemas.openxmlformats.org/officeDocument/2006/relationships/image" Target="../media/image30.png"/><Relationship Id="rId173" Type="http://schemas.openxmlformats.org/officeDocument/2006/relationships/tags" Target="../tags/tag151.xml"/><Relationship Id="rId172" Type="http://schemas.openxmlformats.org/officeDocument/2006/relationships/tags" Target="../tags/tag150.xml"/><Relationship Id="rId171" Type="http://schemas.openxmlformats.org/officeDocument/2006/relationships/tags" Target="../tags/tag149.xml"/><Relationship Id="rId170" Type="http://schemas.openxmlformats.org/officeDocument/2006/relationships/tags" Target="../tags/tag148.xml"/><Relationship Id="rId17" Type="http://schemas.openxmlformats.org/officeDocument/2006/relationships/tags" Target="../tags/tag18.xml"/><Relationship Id="rId169" Type="http://schemas.openxmlformats.org/officeDocument/2006/relationships/tags" Target="../tags/tag147.xml"/><Relationship Id="rId168" Type="http://schemas.openxmlformats.org/officeDocument/2006/relationships/tags" Target="../tags/tag146.xml"/><Relationship Id="rId167" Type="http://schemas.openxmlformats.org/officeDocument/2006/relationships/tags" Target="../tags/tag145.xml"/><Relationship Id="rId166" Type="http://schemas.openxmlformats.org/officeDocument/2006/relationships/tags" Target="../tags/tag144.xml"/><Relationship Id="rId165" Type="http://schemas.openxmlformats.org/officeDocument/2006/relationships/tags" Target="../tags/tag143.xml"/><Relationship Id="rId164" Type="http://schemas.openxmlformats.org/officeDocument/2006/relationships/image" Target="../media/image29.png"/><Relationship Id="rId163" Type="http://schemas.openxmlformats.org/officeDocument/2006/relationships/tags" Target="../tags/tag142.xml"/><Relationship Id="rId162" Type="http://schemas.openxmlformats.org/officeDocument/2006/relationships/tags" Target="../tags/tag141.xml"/><Relationship Id="rId161" Type="http://schemas.openxmlformats.org/officeDocument/2006/relationships/tags" Target="../tags/tag140.xml"/><Relationship Id="rId160" Type="http://schemas.openxmlformats.org/officeDocument/2006/relationships/tags" Target="../tags/tag139.xml"/><Relationship Id="rId16" Type="http://schemas.openxmlformats.org/officeDocument/2006/relationships/image" Target="../media/image6.png"/><Relationship Id="rId159" Type="http://schemas.openxmlformats.org/officeDocument/2006/relationships/tags" Target="../tags/tag138.xml"/><Relationship Id="rId158" Type="http://schemas.openxmlformats.org/officeDocument/2006/relationships/tags" Target="../tags/tag137.xml"/><Relationship Id="rId157" Type="http://schemas.openxmlformats.org/officeDocument/2006/relationships/tags" Target="../tags/tag136.xml"/><Relationship Id="rId156" Type="http://schemas.openxmlformats.org/officeDocument/2006/relationships/tags" Target="../tags/tag135.xml"/><Relationship Id="rId155" Type="http://schemas.openxmlformats.org/officeDocument/2006/relationships/tags" Target="../tags/tag134.xml"/><Relationship Id="rId154" Type="http://schemas.openxmlformats.org/officeDocument/2006/relationships/tags" Target="../tags/tag133.xml"/><Relationship Id="rId153" Type="http://schemas.openxmlformats.org/officeDocument/2006/relationships/tags" Target="../tags/tag132.xml"/><Relationship Id="rId152" Type="http://schemas.openxmlformats.org/officeDocument/2006/relationships/tags" Target="../tags/tag131.xml"/><Relationship Id="rId151" Type="http://schemas.openxmlformats.org/officeDocument/2006/relationships/tags" Target="../tags/tag130.xml"/><Relationship Id="rId150" Type="http://schemas.openxmlformats.org/officeDocument/2006/relationships/tags" Target="../tags/tag129.xml"/><Relationship Id="rId15" Type="http://schemas.openxmlformats.org/officeDocument/2006/relationships/tags" Target="../tags/tag17.xml"/><Relationship Id="rId149" Type="http://schemas.openxmlformats.org/officeDocument/2006/relationships/tags" Target="../tags/tag128.xml"/><Relationship Id="rId148" Type="http://schemas.openxmlformats.org/officeDocument/2006/relationships/tags" Target="../tags/tag127.xml"/><Relationship Id="rId147" Type="http://schemas.openxmlformats.org/officeDocument/2006/relationships/tags" Target="../tags/tag126.xml"/><Relationship Id="rId146" Type="http://schemas.openxmlformats.org/officeDocument/2006/relationships/tags" Target="../tags/tag125.xml"/><Relationship Id="rId145" Type="http://schemas.openxmlformats.org/officeDocument/2006/relationships/tags" Target="../tags/tag124.xml"/><Relationship Id="rId144" Type="http://schemas.openxmlformats.org/officeDocument/2006/relationships/tags" Target="../tags/tag123.xml"/><Relationship Id="rId143" Type="http://schemas.openxmlformats.org/officeDocument/2006/relationships/image" Target="../media/image28.png"/><Relationship Id="rId142" Type="http://schemas.openxmlformats.org/officeDocument/2006/relationships/tags" Target="../tags/tag122.xml"/><Relationship Id="rId141" Type="http://schemas.openxmlformats.org/officeDocument/2006/relationships/image" Target="../media/image27.png"/><Relationship Id="rId140" Type="http://schemas.openxmlformats.org/officeDocument/2006/relationships/tags" Target="../tags/tag121.xml"/><Relationship Id="rId14" Type="http://schemas.openxmlformats.org/officeDocument/2006/relationships/image" Target="../media/image5.png"/><Relationship Id="rId139" Type="http://schemas.openxmlformats.org/officeDocument/2006/relationships/tags" Target="../tags/tag120.xml"/><Relationship Id="rId138" Type="http://schemas.openxmlformats.org/officeDocument/2006/relationships/tags" Target="../tags/tag119.xml"/><Relationship Id="rId137" Type="http://schemas.openxmlformats.org/officeDocument/2006/relationships/tags" Target="../tags/tag118.xml"/><Relationship Id="rId136" Type="http://schemas.openxmlformats.org/officeDocument/2006/relationships/tags" Target="../tags/tag117.xml"/><Relationship Id="rId135" Type="http://schemas.openxmlformats.org/officeDocument/2006/relationships/tags" Target="../tags/tag116.xml"/><Relationship Id="rId134" Type="http://schemas.openxmlformats.org/officeDocument/2006/relationships/tags" Target="../tags/tag115.xml"/><Relationship Id="rId133" Type="http://schemas.openxmlformats.org/officeDocument/2006/relationships/tags" Target="../tags/tag114.xml"/><Relationship Id="rId132" Type="http://schemas.openxmlformats.org/officeDocument/2006/relationships/tags" Target="../tags/tag113.xml"/><Relationship Id="rId131" Type="http://schemas.openxmlformats.org/officeDocument/2006/relationships/tags" Target="../tags/tag112.xml"/><Relationship Id="rId130" Type="http://schemas.openxmlformats.org/officeDocument/2006/relationships/tags" Target="../tags/tag111.xml"/><Relationship Id="rId13" Type="http://schemas.openxmlformats.org/officeDocument/2006/relationships/tags" Target="../tags/tag16.xml"/><Relationship Id="rId129" Type="http://schemas.openxmlformats.org/officeDocument/2006/relationships/tags" Target="../tags/tag110.xml"/><Relationship Id="rId128" Type="http://schemas.openxmlformats.org/officeDocument/2006/relationships/tags" Target="../tags/tag109.xml"/><Relationship Id="rId127" Type="http://schemas.openxmlformats.org/officeDocument/2006/relationships/tags" Target="../tags/tag108.xml"/><Relationship Id="rId126" Type="http://schemas.openxmlformats.org/officeDocument/2006/relationships/image" Target="../media/image26.png"/><Relationship Id="rId125" Type="http://schemas.openxmlformats.org/officeDocument/2006/relationships/tags" Target="../tags/tag107.xml"/><Relationship Id="rId124" Type="http://schemas.openxmlformats.org/officeDocument/2006/relationships/tags" Target="../tags/tag106.xml"/><Relationship Id="rId123" Type="http://schemas.openxmlformats.org/officeDocument/2006/relationships/tags" Target="../tags/tag105.xml"/><Relationship Id="rId122" Type="http://schemas.openxmlformats.org/officeDocument/2006/relationships/tags" Target="../tags/tag104.xml"/><Relationship Id="rId121" Type="http://schemas.openxmlformats.org/officeDocument/2006/relationships/tags" Target="../tags/tag103.xml"/><Relationship Id="rId120" Type="http://schemas.openxmlformats.org/officeDocument/2006/relationships/image" Target="../media/image25.png"/><Relationship Id="rId12" Type="http://schemas.openxmlformats.org/officeDocument/2006/relationships/image" Target="../media/image4.png"/><Relationship Id="rId119" Type="http://schemas.openxmlformats.org/officeDocument/2006/relationships/tags" Target="../tags/tag102.xml"/><Relationship Id="rId118" Type="http://schemas.openxmlformats.org/officeDocument/2006/relationships/tags" Target="../tags/tag101.xml"/><Relationship Id="rId117" Type="http://schemas.openxmlformats.org/officeDocument/2006/relationships/image" Target="../media/image24.png"/><Relationship Id="rId116" Type="http://schemas.openxmlformats.org/officeDocument/2006/relationships/tags" Target="../tags/tag100.xml"/><Relationship Id="rId115" Type="http://schemas.openxmlformats.org/officeDocument/2006/relationships/tags" Target="../tags/tag99.xml"/><Relationship Id="rId114" Type="http://schemas.openxmlformats.org/officeDocument/2006/relationships/image" Target="../media/image23.jpeg"/><Relationship Id="rId113" Type="http://schemas.openxmlformats.org/officeDocument/2006/relationships/tags" Target="../tags/tag98.xml"/><Relationship Id="rId112" Type="http://schemas.openxmlformats.org/officeDocument/2006/relationships/tags" Target="../tags/tag97.xml"/><Relationship Id="rId111" Type="http://schemas.openxmlformats.org/officeDocument/2006/relationships/image" Target="../media/image22.png"/><Relationship Id="rId110" Type="http://schemas.openxmlformats.org/officeDocument/2006/relationships/tags" Target="../tags/tag96.xml"/><Relationship Id="rId11" Type="http://schemas.openxmlformats.org/officeDocument/2006/relationships/tags" Target="../tags/tag15.xml"/><Relationship Id="rId109" Type="http://schemas.openxmlformats.org/officeDocument/2006/relationships/tags" Target="../tags/tag95.xml"/><Relationship Id="rId108" Type="http://schemas.openxmlformats.org/officeDocument/2006/relationships/tags" Target="../tags/tag94.xml"/><Relationship Id="rId107" Type="http://schemas.openxmlformats.org/officeDocument/2006/relationships/tags" Target="../tags/tag93.xml"/><Relationship Id="rId106" Type="http://schemas.openxmlformats.org/officeDocument/2006/relationships/tags" Target="../tags/tag92.xml"/><Relationship Id="rId105" Type="http://schemas.openxmlformats.org/officeDocument/2006/relationships/tags" Target="../tags/tag91.xml"/><Relationship Id="rId104" Type="http://schemas.openxmlformats.org/officeDocument/2006/relationships/tags" Target="../tags/tag90.xml"/><Relationship Id="rId103" Type="http://schemas.openxmlformats.org/officeDocument/2006/relationships/tags" Target="../tags/tag89.xml"/><Relationship Id="rId102" Type="http://schemas.openxmlformats.org/officeDocument/2006/relationships/tags" Target="../tags/tag88.xml"/><Relationship Id="rId101" Type="http://schemas.openxmlformats.org/officeDocument/2006/relationships/tags" Target="../tags/tag87.xml"/><Relationship Id="rId100" Type="http://schemas.openxmlformats.org/officeDocument/2006/relationships/tags" Target="../tags/tag86.xml"/><Relationship Id="rId10" Type="http://schemas.openxmlformats.org/officeDocument/2006/relationships/tags" Target="../tags/tag14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99" Type="http://schemas.openxmlformats.org/officeDocument/2006/relationships/tags" Target="../tags/tag279.xml"/><Relationship Id="rId98" Type="http://schemas.openxmlformats.org/officeDocument/2006/relationships/tags" Target="../tags/tag278.xml"/><Relationship Id="rId97" Type="http://schemas.openxmlformats.org/officeDocument/2006/relationships/tags" Target="../tags/tag277.xml"/><Relationship Id="rId96" Type="http://schemas.openxmlformats.org/officeDocument/2006/relationships/tags" Target="../tags/tag276.xml"/><Relationship Id="rId95" Type="http://schemas.openxmlformats.org/officeDocument/2006/relationships/tags" Target="../tags/tag275.xml"/><Relationship Id="rId94" Type="http://schemas.openxmlformats.org/officeDocument/2006/relationships/tags" Target="../tags/tag274.xml"/><Relationship Id="rId93" Type="http://schemas.openxmlformats.org/officeDocument/2006/relationships/tags" Target="../tags/tag273.xml"/><Relationship Id="rId92" Type="http://schemas.openxmlformats.org/officeDocument/2006/relationships/tags" Target="../tags/tag272.xml"/><Relationship Id="rId91" Type="http://schemas.openxmlformats.org/officeDocument/2006/relationships/tags" Target="../tags/tag271.xml"/><Relationship Id="rId90" Type="http://schemas.openxmlformats.org/officeDocument/2006/relationships/tags" Target="../tags/tag270.xml"/><Relationship Id="rId9" Type="http://schemas.openxmlformats.org/officeDocument/2006/relationships/tags" Target="../tags/tag209.xml"/><Relationship Id="rId89" Type="http://schemas.openxmlformats.org/officeDocument/2006/relationships/tags" Target="../tags/tag269.xml"/><Relationship Id="rId88" Type="http://schemas.openxmlformats.org/officeDocument/2006/relationships/tags" Target="../tags/tag268.xml"/><Relationship Id="rId87" Type="http://schemas.openxmlformats.org/officeDocument/2006/relationships/tags" Target="../tags/tag267.xml"/><Relationship Id="rId86" Type="http://schemas.openxmlformats.org/officeDocument/2006/relationships/tags" Target="../tags/tag266.xml"/><Relationship Id="rId85" Type="http://schemas.openxmlformats.org/officeDocument/2006/relationships/tags" Target="../tags/tag265.xml"/><Relationship Id="rId84" Type="http://schemas.openxmlformats.org/officeDocument/2006/relationships/tags" Target="../tags/tag264.xml"/><Relationship Id="rId83" Type="http://schemas.openxmlformats.org/officeDocument/2006/relationships/tags" Target="../tags/tag263.xml"/><Relationship Id="rId82" Type="http://schemas.openxmlformats.org/officeDocument/2006/relationships/tags" Target="../tags/tag262.xml"/><Relationship Id="rId81" Type="http://schemas.openxmlformats.org/officeDocument/2006/relationships/image" Target="../media/image71.png"/><Relationship Id="rId80" Type="http://schemas.openxmlformats.org/officeDocument/2006/relationships/tags" Target="../tags/tag261.xml"/><Relationship Id="rId8" Type="http://schemas.openxmlformats.org/officeDocument/2006/relationships/tags" Target="../tags/tag208.xml"/><Relationship Id="rId79" Type="http://schemas.openxmlformats.org/officeDocument/2006/relationships/tags" Target="../tags/tag260.xml"/><Relationship Id="rId78" Type="http://schemas.openxmlformats.org/officeDocument/2006/relationships/tags" Target="../tags/tag259.xml"/><Relationship Id="rId77" Type="http://schemas.openxmlformats.org/officeDocument/2006/relationships/tags" Target="../tags/tag258.xml"/><Relationship Id="rId76" Type="http://schemas.openxmlformats.org/officeDocument/2006/relationships/tags" Target="../tags/tag257.xml"/><Relationship Id="rId75" Type="http://schemas.openxmlformats.org/officeDocument/2006/relationships/tags" Target="../tags/tag256.xml"/><Relationship Id="rId74" Type="http://schemas.openxmlformats.org/officeDocument/2006/relationships/tags" Target="../tags/tag255.xml"/><Relationship Id="rId73" Type="http://schemas.openxmlformats.org/officeDocument/2006/relationships/tags" Target="../tags/tag254.xml"/><Relationship Id="rId72" Type="http://schemas.openxmlformats.org/officeDocument/2006/relationships/image" Target="../media/image70.png"/><Relationship Id="rId71" Type="http://schemas.openxmlformats.org/officeDocument/2006/relationships/tags" Target="../tags/tag253.xml"/><Relationship Id="rId70" Type="http://schemas.openxmlformats.org/officeDocument/2006/relationships/tags" Target="../tags/tag252.xml"/><Relationship Id="rId7" Type="http://schemas.openxmlformats.org/officeDocument/2006/relationships/tags" Target="../tags/tag207.xml"/><Relationship Id="rId69" Type="http://schemas.openxmlformats.org/officeDocument/2006/relationships/tags" Target="../tags/tag251.xml"/><Relationship Id="rId68" Type="http://schemas.openxmlformats.org/officeDocument/2006/relationships/tags" Target="../tags/tag250.xml"/><Relationship Id="rId67" Type="http://schemas.openxmlformats.org/officeDocument/2006/relationships/image" Target="../media/image69.png"/><Relationship Id="rId66" Type="http://schemas.openxmlformats.org/officeDocument/2006/relationships/tags" Target="../tags/tag249.xml"/><Relationship Id="rId65" Type="http://schemas.openxmlformats.org/officeDocument/2006/relationships/image" Target="../media/image68.png"/><Relationship Id="rId64" Type="http://schemas.openxmlformats.org/officeDocument/2006/relationships/tags" Target="../tags/tag248.xml"/><Relationship Id="rId63" Type="http://schemas.openxmlformats.org/officeDocument/2006/relationships/image" Target="../media/image67.png"/><Relationship Id="rId62" Type="http://schemas.openxmlformats.org/officeDocument/2006/relationships/tags" Target="../tags/tag247.xml"/><Relationship Id="rId61" Type="http://schemas.openxmlformats.org/officeDocument/2006/relationships/image" Target="../media/image66.png"/><Relationship Id="rId60" Type="http://schemas.openxmlformats.org/officeDocument/2006/relationships/tags" Target="../tags/tag246.xml"/><Relationship Id="rId6" Type="http://schemas.openxmlformats.org/officeDocument/2006/relationships/tags" Target="../tags/tag206.xml"/><Relationship Id="rId59" Type="http://schemas.openxmlformats.org/officeDocument/2006/relationships/image" Target="../media/image65.png"/><Relationship Id="rId58" Type="http://schemas.openxmlformats.org/officeDocument/2006/relationships/tags" Target="../tags/tag245.xml"/><Relationship Id="rId57" Type="http://schemas.openxmlformats.org/officeDocument/2006/relationships/image" Target="../media/image64.png"/><Relationship Id="rId56" Type="http://schemas.openxmlformats.org/officeDocument/2006/relationships/tags" Target="../tags/tag244.xml"/><Relationship Id="rId55" Type="http://schemas.openxmlformats.org/officeDocument/2006/relationships/tags" Target="../tags/tag243.xml"/><Relationship Id="rId54" Type="http://schemas.openxmlformats.org/officeDocument/2006/relationships/tags" Target="../tags/tag242.xml"/><Relationship Id="rId53" Type="http://schemas.openxmlformats.org/officeDocument/2006/relationships/image" Target="../media/image63.png"/><Relationship Id="rId52" Type="http://schemas.openxmlformats.org/officeDocument/2006/relationships/tags" Target="../tags/tag241.xml"/><Relationship Id="rId51" Type="http://schemas.openxmlformats.org/officeDocument/2006/relationships/image" Target="../media/image62.png"/><Relationship Id="rId50" Type="http://schemas.openxmlformats.org/officeDocument/2006/relationships/tags" Target="../tags/tag240.xml"/><Relationship Id="rId5" Type="http://schemas.openxmlformats.org/officeDocument/2006/relationships/tags" Target="../tags/tag205.xml"/><Relationship Id="rId49" Type="http://schemas.openxmlformats.org/officeDocument/2006/relationships/tags" Target="../tags/tag239.xml"/><Relationship Id="rId48" Type="http://schemas.openxmlformats.org/officeDocument/2006/relationships/image" Target="../media/image61.png"/><Relationship Id="rId47" Type="http://schemas.openxmlformats.org/officeDocument/2006/relationships/tags" Target="../tags/tag238.xml"/><Relationship Id="rId46" Type="http://schemas.openxmlformats.org/officeDocument/2006/relationships/tags" Target="../tags/tag237.xml"/><Relationship Id="rId45" Type="http://schemas.openxmlformats.org/officeDocument/2006/relationships/image" Target="../media/image60.png"/><Relationship Id="rId44" Type="http://schemas.openxmlformats.org/officeDocument/2006/relationships/tags" Target="../tags/tag236.xml"/><Relationship Id="rId43" Type="http://schemas.openxmlformats.org/officeDocument/2006/relationships/image" Target="../media/image59.png"/><Relationship Id="rId42" Type="http://schemas.openxmlformats.org/officeDocument/2006/relationships/tags" Target="../tags/tag235.xml"/><Relationship Id="rId41" Type="http://schemas.openxmlformats.org/officeDocument/2006/relationships/image" Target="../media/image58.png"/><Relationship Id="rId40" Type="http://schemas.openxmlformats.org/officeDocument/2006/relationships/tags" Target="../tags/tag234.xml"/><Relationship Id="rId4" Type="http://schemas.openxmlformats.org/officeDocument/2006/relationships/tags" Target="../tags/tag204.xml"/><Relationship Id="rId39" Type="http://schemas.openxmlformats.org/officeDocument/2006/relationships/tags" Target="../tags/tag233.xml"/><Relationship Id="rId38" Type="http://schemas.openxmlformats.org/officeDocument/2006/relationships/tags" Target="../tags/tag232.xml"/><Relationship Id="rId37" Type="http://schemas.openxmlformats.org/officeDocument/2006/relationships/tags" Target="../tags/tag231.xml"/><Relationship Id="rId36" Type="http://schemas.openxmlformats.org/officeDocument/2006/relationships/tags" Target="../tags/tag230.xml"/><Relationship Id="rId35" Type="http://schemas.openxmlformats.org/officeDocument/2006/relationships/tags" Target="../tags/tag229.xml"/><Relationship Id="rId34" Type="http://schemas.openxmlformats.org/officeDocument/2006/relationships/tags" Target="../tags/tag228.xml"/><Relationship Id="rId33" Type="http://schemas.openxmlformats.org/officeDocument/2006/relationships/tags" Target="../tags/tag227.xml"/><Relationship Id="rId32" Type="http://schemas.openxmlformats.org/officeDocument/2006/relationships/tags" Target="../tags/tag226.xml"/><Relationship Id="rId31" Type="http://schemas.openxmlformats.org/officeDocument/2006/relationships/tags" Target="../tags/tag225.xml"/><Relationship Id="rId30" Type="http://schemas.openxmlformats.org/officeDocument/2006/relationships/tags" Target="../tags/tag224.xml"/><Relationship Id="rId3" Type="http://schemas.openxmlformats.org/officeDocument/2006/relationships/tags" Target="../tags/tag203.xml"/><Relationship Id="rId29" Type="http://schemas.openxmlformats.org/officeDocument/2006/relationships/tags" Target="../tags/tag223.xml"/><Relationship Id="rId281" Type="http://schemas.openxmlformats.org/officeDocument/2006/relationships/slideLayout" Target="../slideLayouts/slideLayout2.xml"/><Relationship Id="rId280" Type="http://schemas.openxmlformats.org/officeDocument/2006/relationships/tags" Target="../tags/tag426.xml"/><Relationship Id="rId28" Type="http://schemas.openxmlformats.org/officeDocument/2006/relationships/tags" Target="../tags/tag222.xml"/><Relationship Id="rId279" Type="http://schemas.openxmlformats.org/officeDocument/2006/relationships/image" Target="../media/image53.png"/><Relationship Id="rId278" Type="http://schemas.openxmlformats.org/officeDocument/2006/relationships/tags" Target="../tags/tag425.xml"/><Relationship Id="rId277" Type="http://schemas.openxmlformats.org/officeDocument/2006/relationships/tags" Target="../tags/tag424.xml"/><Relationship Id="rId276" Type="http://schemas.openxmlformats.org/officeDocument/2006/relationships/tags" Target="../tags/tag423.xml"/><Relationship Id="rId275" Type="http://schemas.openxmlformats.org/officeDocument/2006/relationships/tags" Target="../tags/tag422.xml"/><Relationship Id="rId274" Type="http://schemas.openxmlformats.org/officeDocument/2006/relationships/tags" Target="../tags/tag421.xml"/><Relationship Id="rId273" Type="http://schemas.openxmlformats.org/officeDocument/2006/relationships/tags" Target="../tags/tag420.xml"/><Relationship Id="rId272" Type="http://schemas.openxmlformats.org/officeDocument/2006/relationships/tags" Target="../tags/tag419.xml"/><Relationship Id="rId271" Type="http://schemas.openxmlformats.org/officeDocument/2006/relationships/tags" Target="../tags/tag418.xml"/><Relationship Id="rId270" Type="http://schemas.openxmlformats.org/officeDocument/2006/relationships/tags" Target="../tags/tag417.xml"/><Relationship Id="rId27" Type="http://schemas.openxmlformats.org/officeDocument/2006/relationships/tags" Target="../tags/tag221.xml"/><Relationship Id="rId269" Type="http://schemas.openxmlformats.org/officeDocument/2006/relationships/tags" Target="../tags/tag416.xml"/><Relationship Id="rId268" Type="http://schemas.openxmlformats.org/officeDocument/2006/relationships/image" Target="../media/image104.png"/><Relationship Id="rId267" Type="http://schemas.openxmlformats.org/officeDocument/2006/relationships/tags" Target="../tags/tag415.xml"/><Relationship Id="rId266" Type="http://schemas.openxmlformats.org/officeDocument/2006/relationships/image" Target="../media/image103.png"/><Relationship Id="rId265" Type="http://schemas.openxmlformats.org/officeDocument/2006/relationships/tags" Target="../tags/tag414.xml"/><Relationship Id="rId264" Type="http://schemas.openxmlformats.org/officeDocument/2006/relationships/image" Target="../media/image102.png"/><Relationship Id="rId263" Type="http://schemas.openxmlformats.org/officeDocument/2006/relationships/tags" Target="../tags/tag413.xml"/><Relationship Id="rId262" Type="http://schemas.openxmlformats.org/officeDocument/2006/relationships/image" Target="../media/image101.png"/><Relationship Id="rId261" Type="http://schemas.openxmlformats.org/officeDocument/2006/relationships/tags" Target="../tags/tag412.xml"/><Relationship Id="rId260" Type="http://schemas.openxmlformats.org/officeDocument/2006/relationships/image" Target="../media/image100.png"/><Relationship Id="rId26" Type="http://schemas.openxmlformats.org/officeDocument/2006/relationships/tags" Target="../tags/tag220.xml"/><Relationship Id="rId259" Type="http://schemas.openxmlformats.org/officeDocument/2006/relationships/tags" Target="../tags/tag411.xml"/><Relationship Id="rId258" Type="http://schemas.openxmlformats.org/officeDocument/2006/relationships/tags" Target="../tags/tag410.xml"/><Relationship Id="rId257" Type="http://schemas.openxmlformats.org/officeDocument/2006/relationships/image" Target="../media/image99.png"/><Relationship Id="rId256" Type="http://schemas.openxmlformats.org/officeDocument/2006/relationships/tags" Target="../tags/tag409.xml"/><Relationship Id="rId255" Type="http://schemas.openxmlformats.org/officeDocument/2006/relationships/image" Target="../media/image98.png"/><Relationship Id="rId254" Type="http://schemas.openxmlformats.org/officeDocument/2006/relationships/tags" Target="../tags/tag408.xml"/><Relationship Id="rId253" Type="http://schemas.openxmlformats.org/officeDocument/2006/relationships/image" Target="../media/image97.png"/><Relationship Id="rId252" Type="http://schemas.openxmlformats.org/officeDocument/2006/relationships/tags" Target="../tags/tag407.xml"/><Relationship Id="rId251" Type="http://schemas.openxmlformats.org/officeDocument/2006/relationships/image" Target="../media/image96.png"/><Relationship Id="rId250" Type="http://schemas.openxmlformats.org/officeDocument/2006/relationships/tags" Target="../tags/tag406.xml"/><Relationship Id="rId25" Type="http://schemas.openxmlformats.org/officeDocument/2006/relationships/tags" Target="../tags/tag219.xml"/><Relationship Id="rId249" Type="http://schemas.openxmlformats.org/officeDocument/2006/relationships/image" Target="../media/image95.png"/><Relationship Id="rId248" Type="http://schemas.openxmlformats.org/officeDocument/2006/relationships/tags" Target="../tags/tag405.xml"/><Relationship Id="rId247" Type="http://schemas.openxmlformats.org/officeDocument/2006/relationships/image" Target="../media/image94.png"/><Relationship Id="rId246" Type="http://schemas.openxmlformats.org/officeDocument/2006/relationships/tags" Target="../tags/tag404.xml"/><Relationship Id="rId245" Type="http://schemas.openxmlformats.org/officeDocument/2006/relationships/tags" Target="../tags/tag403.xml"/><Relationship Id="rId244" Type="http://schemas.openxmlformats.org/officeDocument/2006/relationships/tags" Target="../tags/tag402.xml"/><Relationship Id="rId243" Type="http://schemas.openxmlformats.org/officeDocument/2006/relationships/tags" Target="../tags/tag401.xml"/><Relationship Id="rId242" Type="http://schemas.openxmlformats.org/officeDocument/2006/relationships/tags" Target="../tags/tag400.xml"/><Relationship Id="rId241" Type="http://schemas.openxmlformats.org/officeDocument/2006/relationships/tags" Target="../tags/tag399.xml"/><Relationship Id="rId240" Type="http://schemas.openxmlformats.org/officeDocument/2006/relationships/tags" Target="../tags/tag398.xml"/><Relationship Id="rId24" Type="http://schemas.openxmlformats.org/officeDocument/2006/relationships/image" Target="../media/image57.png"/><Relationship Id="rId239" Type="http://schemas.openxmlformats.org/officeDocument/2006/relationships/tags" Target="../tags/tag397.xml"/><Relationship Id="rId238" Type="http://schemas.openxmlformats.org/officeDocument/2006/relationships/tags" Target="../tags/tag396.xml"/><Relationship Id="rId237" Type="http://schemas.openxmlformats.org/officeDocument/2006/relationships/tags" Target="../tags/tag395.xml"/><Relationship Id="rId236" Type="http://schemas.openxmlformats.org/officeDocument/2006/relationships/image" Target="../media/image93.png"/><Relationship Id="rId235" Type="http://schemas.openxmlformats.org/officeDocument/2006/relationships/tags" Target="../tags/tag394.xml"/><Relationship Id="rId234" Type="http://schemas.openxmlformats.org/officeDocument/2006/relationships/image" Target="../media/image92.png"/><Relationship Id="rId233" Type="http://schemas.openxmlformats.org/officeDocument/2006/relationships/tags" Target="../tags/tag393.xml"/><Relationship Id="rId232" Type="http://schemas.openxmlformats.org/officeDocument/2006/relationships/image" Target="../media/image91.png"/><Relationship Id="rId231" Type="http://schemas.openxmlformats.org/officeDocument/2006/relationships/tags" Target="../tags/tag392.xml"/><Relationship Id="rId230" Type="http://schemas.openxmlformats.org/officeDocument/2006/relationships/image" Target="../media/image90.png"/><Relationship Id="rId23" Type="http://schemas.openxmlformats.org/officeDocument/2006/relationships/tags" Target="../tags/tag218.xml"/><Relationship Id="rId229" Type="http://schemas.openxmlformats.org/officeDocument/2006/relationships/tags" Target="../tags/tag391.xml"/><Relationship Id="rId228" Type="http://schemas.openxmlformats.org/officeDocument/2006/relationships/image" Target="../media/image89.png"/><Relationship Id="rId227" Type="http://schemas.openxmlformats.org/officeDocument/2006/relationships/tags" Target="../tags/tag390.xml"/><Relationship Id="rId226" Type="http://schemas.openxmlformats.org/officeDocument/2006/relationships/tags" Target="../tags/tag389.xml"/><Relationship Id="rId225" Type="http://schemas.openxmlformats.org/officeDocument/2006/relationships/image" Target="../media/image88.png"/><Relationship Id="rId224" Type="http://schemas.openxmlformats.org/officeDocument/2006/relationships/tags" Target="../tags/tag388.xml"/><Relationship Id="rId223" Type="http://schemas.openxmlformats.org/officeDocument/2006/relationships/image" Target="../media/image87.png"/><Relationship Id="rId222" Type="http://schemas.openxmlformats.org/officeDocument/2006/relationships/tags" Target="../tags/tag387.xml"/><Relationship Id="rId221" Type="http://schemas.openxmlformats.org/officeDocument/2006/relationships/image" Target="../media/image86.png"/><Relationship Id="rId220" Type="http://schemas.openxmlformats.org/officeDocument/2006/relationships/tags" Target="../tags/tag386.xml"/><Relationship Id="rId22" Type="http://schemas.openxmlformats.org/officeDocument/2006/relationships/image" Target="../media/image56.jpeg"/><Relationship Id="rId219" Type="http://schemas.openxmlformats.org/officeDocument/2006/relationships/image" Target="../media/image85.png"/><Relationship Id="rId218" Type="http://schemas.openxmlformats.org/officeDocument/2006/relationships/tags" Target="../tags/tag385.xml"/><Relationship Id="rId217" Type="http://schemas.openxmlformats.org/officeDocument/2006/relationships/image" Target="../media/image84.png"/><Relationship Id="rId216" Type="http://schemas.openxmlformats.org/officeDocument/2006/relationships/tags" Target="../tags/tag384.xml"/><Relationship Id="rId215" Type="http://schemas.openxmlformats.org/officeDocument/2006/relationships/tags" Target="../tags/tag383.xml"/><Relationship Id="rId214" Type="http://schemas.openxmlformats.org/officeDocument/2006/relationships/tags" Target="../tags/tag382.xml"/><Relationship Id="rId213" Type="http://schemas.openxmlformats.org/officeDocument/2006/relationships/tags" Target="../tags/tag381.xml"/><Relationship Id="rId212" Type="http://schemas.openxmlformats.org/officeDocument/2006/relationships/tags" Target="../tags/tag380.xml"/><Relationship Id="rId211" Type="http://schemas.openxmlformats.org/officeDocument/2006/relationships/tags" Target="../tags/tag379.xml"/><Relationship Id="rId210" Type="http://schemas.openxmlformats.org/officeDocument/2006/relationships/tags" Target="../tags/tag378.xml"/><Relationship Id="rId21" Type="http://schemas.openxmlformats.org/officeDocument/2006/relationships/tags" Target="../tags/tag217.xml"/><Relationship Id="rId209" Type="http://schemas.openxmlformats.org/officeDocument/2006/relationships/tags" Target="../tags/tag377.xml"/><Relationship Id="rId208" Type="http://schemas.openxmlformats.org/officeDocument/2006/relationships/tags" Target="../tags/tag376.xml"/><Relationship Id="rId207" Type="http://schemas.openxmlformats.org/officeDocument/2006/relationships/tags" Target="../tags/tag375.xml"/><Relationship Id="rId206" Type="http://schemas.openxmlformats.org/officeDocument/2006/relationships/tags" Target="../tags/tag374.xml"/><Relationship Id="rId205" Type="http://schemas.openxmlformats.org/officeDocument/2006/relationships/tags" Target="../tags/tag373.xml"/><Relationship Id="rId204" Type="http://schemas.openxmlformats.org/officeDocument/2006/relationships/tags" Target="../tags/tag372.xml"/><Relationship Id="rId203" Type="http://schemas.openxmlformats.org/officeDocument/2006/relationships/tags" Target="../tags/tag371.xml"/><Relationship Id="rId202" Type="http://schemas.openxmlformats.org/officeDocument/2006/relationships/tags" Target="../tags/tag370.xml"/><Relationship Id="rId201" Type="http://schemas.openxmlformats.org/officeDocument/2006/relationships/tags" Target="../tags/tag369.xml"/><Relationship Id="rId200" Type="http://schemas.openxmlformats.org/officeDocument/2006/relationships/tags" Target="../tags/tag368.xml"/><Relationship Id="rId20" Type="http://schemas.openxmlformats.org/officeDocument/2006/relationships/image" Target="../media/image22.png"/><Relationship Id="rId2" Type="http://schemas.openxmlformats.org/officeDocument/2006/relationships/image" Target="../media/image54.png"/><Relationship Id="rId199" Type="http://schemas.openxmlformats.org/officeDocument/2006/relationships/tags" Target="../tags/tag367.xml"/><Relationship Id="rId198" Type="http://schemas.openxmlformats.org/officeDocument/2006/relationships/tags" Target="../tags/tag366.xml"/><Relationship Id="rId197" Type="http://schemas.openxmlformats.org/officeDocument/2006/relationships/tags" Target="../tags/tag365.xml"/><Relationship Id="rId196" Type="http://schemas.openxmlformats.org/officeDocument/2006/relationships/tags" Target="../tags/tag364.xml"/><Relationship Id="rId195" Type="http://schemas.openxmlformats.org/officeDocument/2006/relationships/tags" Target="../tags/tag363.xml"/><Relationship Id="rId194" Type="http://schemas.openxmlformats.org/officeDocument/2006/relationships/tags" Target="../tags/tag362.xml"/><Relationship Id="rId193" Type="http://schemas.openxmlformats.org/officeDocument/2006/relationships/tags" Target="../tags/tag361.xml"/><Relationship Id="rId192" Type="http://schemas.openxmlformats.org/officeDocument/2006/relationships/tags" Target="../tags/tag360.xml"/><Relationship Id="rId191" Type="http://schemas.openxmlformats.org/officeDocument/2006/relationships/tags" Target="../tags/tag359.xml"/><Relationship Id="rId190" Type="http://schemas.openxmlformats.org/officeDocument/2006/relationships/tags" Target="../tags/tag358.xml"/><Relationship Id="rId19" Type="http://schemas.openxmlformats.org/officeDocument/2006/relationships/tags" Target="../tags/tag216.xml"/><Relationship Id="rId189" Type="http://schemas.openxmlformats.org/officeDocument/2006/relationships/tags" Target="../tags/tag357.xml"/><Relationship Id="rId188" Type="http://schemas.openxmlformats.org/officeDocument/2006/relationships/tags" Target="../tags/tag356.xml"/><Relationship Id="rId187" Type="http://schemas.openxmlformats.org/officeDocument/2006/relationships/tags" Target="../tags/tag355.xml"/><Relationship Id="rId186" Type="http://schemas.openxmlformats.org/officeDocument/2006/relationships/tags" Target="../tags/tag354.xml"/><Relationship Id="rId185" Type="http://schemas.openxmlformats.org/officeDocument/2006/relationships/tags" Target="../tags/tag353.xml"/><Relationship Id="rId184" Type="http://schemas.openxmlformats.org/officeDocument/2006/relationships/tags" Target="../tags/tag352.xml"/><Relationship Id="rId183" Type="http://schemas.openxmlformats.org/officeDocument/2006/relationships/tags" Target="../tags/tag351.xml"/><Relationship Id="rId182" Type="http://schemas.openxmlformats.org/officeDocument/2006/relationships/tags" Target="../tags/tag350.xml"/><Relationship Id="rId181" Type="http://schemas.openxmlformats.org/officeDocument/2006/relationships/tags" Target="../tags/tag349.xml"/><Relationship Id="rId180" Type="http://schemas.openxmlformats.org/officeDocument/2006/relationships/tags" Target="../tags/tag348.xml"/><Relationship Id="rId18" Type="http://schemas.openxmlformats.org/officeDocument/2006/relationships/tags" Target="../tags/tag215.xml"/><Relationship Id="rId179" Type="http://schemas.openxmlformats.org/officeDocument/2006/relationships/tags" Target="../tags/tag347.xml"/><Relationship Id="rId178" Type="http://schemas.openxmlformats.org/officeDocument/2006/relationships/image" Target="../media/image83.png"/><Relationship Id="rId177" Type="http://schemas.openxmlformats.org/officeDocument/2006/relationships/tags" Target="../tags/tag346.xml"/><Relationship Id="rId176" Type="http://schemas.openxmlformats.org/officeDocument/2006/relationships/tags" Target="../tags/tag345.xml"/><Relationship Id="rId175" Type="http://schemas.openxmlformats.org/officeDocument/2006/relationships/tags" Target="../tags/tag344.xml"/><Relationship Id="rId174" Type="http://schemas.openxmlformats.org/officeDocument/2006/relationships/tags" Target="../tags/tag343.xml"/><Relationship Id="rId173" Type="http://schemas.openxmlformats.org/officeDocument/2006/relationships/tags" Target="../tags/tag342.xml"/><Relationship Id="rId172" Type="http://schemas.openxmlformats.org/officeDocument/2006/relationships/tags" Target="../tags/tag341.xml"/><Relationship Id="rId171" Type="http://schemas.openxmlformats.org/officeDocument/2006/relationships/tags" Target="../tags/tag340.xml"/><Relationship Id="rId170" Type="http://schemas.openxmlformats.org/officeDocument/2006/relationships/tags" Target="../tags/tag339.xml"/><Relationship Id="rId17" Type="http://schemas.openxmlformats.org/officeDocument/2006/relationships/image" Target="../media/image25.png"/><Relationship Id="rId169" Type="http://schemas.openxmlformats.org/officeDocument/2006/relationships/tags" Target="../tags/tag338.xml"/><Relationship Id="rId168" Type="http://schemas.openxmlformats.org/officeDocument/2006/relationships/tags" Target="../tags/tag337.xml"/><Relationship Id="rId167" Type="http://schemas.openxmlformats.org/officeDocument/2006/relationships/tags" Target="../tags/tag336.xml"/><Relationship Id="rId166" Type="http://schemas.openxmlformats.org/officeDocument/2006/relationships/tags" Target="../tags/tag335.xml"/><Relationship Id="rId165" Type="http://schemas.openxmlformats.org/officeDocument/2006/relationships/tags" Target="../tags/tag334.xml"/><Relationship Id="rId164" Type="http://schemas.openxmlformats.org/officeDocument/2006/relationships/tags" Target="../tags/tag333.xml"/><Relationship Id="rId163" Type="http://schemas.openxmlformats.org/officeDocument/2006/relationships/tags" Target="../tags/tag332.xml"/><Relationship Id="rId162" Type="http://schemas.openxmlformats.org/officeDocument/2006/relationships/image" Target="../media/image82.png"/><Relationship Id="rId161" Type="http://schemas.openxmlformats.org/officeDocument/2006/relationships/tags" Target="../tags/tag331.xml"/><Relationship Id="rId160" Type="http://schemas.openxmlformats.org/officeDocument/2006/relationships/image" Target="../media/image81.png"/><Relationship Id="rId16" Type="http://schemas.openxmlformats.org/officeDocument/2006/relationships/tags" Target="../tags/tag214.xml"/><Relationship Id="rId159" Type="http://schemas.openxmlformats.org/officeDocument/2006/relationships/tags" Target="../tags/tag330.xml"/><Relationship Id="rId158" Type="http://schemas.openxmlformats.org/officeDocument/2006/relationships/tags" Target="../tags/tag329.xml"/><Relationship Id="rId157" Type="http://schemas.openxmlformats.org/officeDocument/2006/relationships/tags" Target="../tags/tag328.xml"/><Relationship Id="rId156" Type="http://schemas.openxmlformats.org/officeDocument/2006/relationships/tags" Target="../tags/tag327.xml"/><Relationship Id="rId155" Type="http://schemas.openxmlformats.org/officeDocument/2006/relationships/tags" Target="../tags/tag326.xml"/><Relationship Id="rId154" Type="http://schemas.openxmlformats.org/officeDocument/2006/relationships/tags" Target="../tags/tag325.xml"/><Relationship Id="rId153" Type="http://schemas.openxmlformats.org/officeDocument/2006/relationships/tags" Target="../tags/tag324.xml"/><Relationship Id="rId152" Type="http://schemas.openxmlformats.org/officeDocument/2006/relationships/tags" Target="../tags/tag323.xml"/><Relationship Id="rId151" Type="http://schemas.openxmlformats.org/officeDocument/2006/relationships/image" Target="../media/image80.png"/><Relationship Id="rId150" Type="http://schemas.openxmlformats.org/officeDocument/2006/relationships/tags" Target="../tags/tag322.xml"/><Relationship Id="rId15" Type="http://schemas.openxmlformats.org/officeDocument/2006/relationships/image" Target="../media/image55.png"/><Relationship Id="rId149" Type="http://schemas.openxmlformats.org/officeDocument/2006/relationships/image" Target="../media/image79.png"/><Relationship Id="rId148" Type="http://schemas.openxmlformats.org/officeDocument/2006/relationships/tags" Target="../tags/tag321.xml"/><Relationship Id="rId147" Type="http://schemas.openxmlformats.org/officeDocument/2006/relationships/tags" Target="../tags/tag320.xml"/><Relationship Id="rId146" Type="http://schemas.openxmlformats.org/officeDocument/2006/relationships/tags" Target="../tags/tag319.xml"/><Relationship Id="rId145" Type="http://schemas.openxmlformats.org/officeDocument/2006/relationships/tags" Target="../tags/tag318.xml"/><Relationship Id="rId144" Type="http://schemas.openxmlformats.org/officeDocument/2006/relationships/tags" Target="../tags/tag317.xml"/><Relationship Id="rId143" Type="http://schemas.openxmlformats.org/officeDocument/2006/relationships/tags" Target="../tags/tag316.xml"/><Relationship Id="rId142" Type="http://schemas.openxmlformats.org/officeDocument/2006/relationships/image" Target="../media/image78.png"/><Relationship Id="rId141" Type="http://schemas.openxmlformats.org/officeDocument/2006/relationships/tags" Target="../tags/tag315.xml"/><Relationship Id="rId140" Type="http://schemas.openxmlformats.org/officeDocument/2006/relationships/image" Target="../media/image77.png"/><Relationship Id="rId14" Type="http://schemas.openxmlformats.org/officeDocument/2006/relationships/tags" Target="../tags/tag213.xml"/><Relationship Id="rId139" Type="http://schemas.openxmlformats.org/officeDocument/2006/relationships/tags" Target="../tags/tag314.xml"/><Relationship Id="rId138" Type="http://schemas.openxmlformats.org/officeDocument/2006/relationships/image" Target="../media/image76.png"/><Relationship Id="rId137" Type="http://schemas.openxmlformats.org/officeDocument/2006/relationships/tags" Target="../tags/tag313.xml"/><Relationship Id="rId136" Type="http://schemas.openxmlformats.org/officeDocument/2006/relationships/tags" Target="../tags/tag312.xml"/><Relationship Id="rId135" Type="http://schemas.openxmlformats.org/officeDocument/2006/relationships/tags" Target="../tags/tag311.xml"/><Relationship Id="rId134" Type="http://schemas.openxmlformats.org/officeDocument/2006/relationships/tags" Target="../tags/tag310.xml"/><Relationship Id="rId133" Type="http://schemas.openxmlformats.org/officeDocument/2006/relationships/tags" Target="../tags/tag309.xml"/><Relationship Id="rId132" Type="http://schemas.openxmlformats.org/officeDocument/2006/relationships/tags" Target="../tags/tag308.xml"/><Relationship Id="rId131" Type="http://schemas.openxmlformats.org/officeDocument/2006/relationships/tags" Target="../tags/tag307.xml"/><Relationship Id="rId130" Type="http://schemas.openxmlformats.org/officeDocument/2006/relationships/tags" Target="../tags/tag306.xml"/><Relationship Id="rId13" Type="http://schemas.openxmlformats.org/officeDocument/2006/relationships/tags" Target="../tags/tag212.xml"/><Relationship Id="rId129" Type="http://schemas.openxmlformats.org/officeDocument/2006/relationships/tags" Target="../tags/tag305.xml"/><Relationship Id="rId128" Type="http://schemas.openxmlformats.org/officeDocument/2006/relationships/tags" Target="../tags/tag304.xml"/><Relationship Id="rId127" Type="http://schemas.openxmlformats.org/officeDocument/2006/relationships/image" Target="../media/image75.png"/><Relationship Id="rId126" Type="http://schemas.openxmlformats.org/officeDocument/2006/relationships/tags" Target="../tags/tag303.xml"/><Relationship Id="rId125" Type="http://schemas.openxmlformats.org/officeDocument/2006/relationships/tags" Target="../tags/tag302.xml"/><Relationship Id="rId124" Type="http://schemas.openxmlformats.org/officeDocument/2006/relationships/tags" Target="../tags/tag301.xml"/><Relationship Id="rId123" Type="http://schemas.openxmlformats.org/officeDocument/2006/relationships/image" Target="../media/image74.png"/><Relationship Id="rId122" Type="http://schemas.openxmlformats.org/officeDocument/2006/relationships/tags" Target="../tags/tag300.xml"/><Relationship Id="rId121" Type="http://schemas.openxmlformats.org/officeDocument/2006/relationships/image" Target="../media/image73.png"/><Relationship Id="rId120" Type="http://schemas.openxmlformats.org/officeDocument/2006/relationships/tags" Target="../tags/tag299.xml"/><Relationship Id="rId12" Type="http://schemas.openxmlformats.org/officeDocument/2006/relationships/image" Target="../media/image23.jpeg"/><Relationship Id="rId119" Type="http://schemas.openxmlformats.org/officeDocument/2006/relationships/tags" Target="../tags/tag298.xml"/><Relationship Id="rId118" Type="http://schemas.openxmlformats.org/officeDocument/2006/relationships/tags" Target="../tags/tag297.xml"/><Relationship Id="rId117" Type="http://schemas.openxmlformats.org/officeDocument/2006/relationships/tags" Target="../tags/tag296.xml"/><Relationship Id="rId116" Type="http://schemas.openxmlformats.org/officeDocument/2006/relationships/tags" Target="../tags/tag295.xml"/><Relationship Id="rId115" Type="http://schemas.openxmlformats.org/officeDocument/2006/relationships/tags" Target="../tags/tag294.xml"/><Relationship Id="rId114" Type="http://schemas.openxmlformats.org/officeDocument/2006/relationships/tags" Target="../tags/tag293.xml"/><Relationship Id="rId113" Type="http://schemas.openxmlformats.org/officeDocument/2006/relationships/tags" Target="../tags/tag292.xml"/><Relationship Id="rId112" Type="http://schemas.openxmlformats.org/officeDocument/2006/relationships/tags" Target="../tags/tag291.xml"/><Relationship Id="rId111" Type="http://schemas.openxmlformats.org/officeDocument/2006/relationships/tags" Target="../tags/tag290.xml"/><Relationship Id="rId110" Type="http://schemas.openxmlformats.org/officeDocument/2006/relationships/tags" Target="../tags/tag289.xml"/><Relationship Id="rId11" Type="http://schemas.openxmlformats.org/officeDocument/2006/relationships/tags" Target="../tags/tag211.xml"/><Relationship Id="rId109" Type="http://schemas.openxmlformats.org/officeDocument/2006/relationships/tags" Target="../tags/tag288.xml"/><Relationship Id="rId108" Type="http://schemas.openxmlformats.org/officeDocument/2006/relationships/tags" Target="../tags/tag287.xml"/><Relationship Id="rId107" Type="http://schemas.openxmlformats.org/officeDocument/2006/relationships/image" Target="../media/image72.png"/><Relationship Id="rId106" Type="http://schemas.openxmlformats.org/officeDocument/2006/relationships/tags" Target="../tags/tag286.xml"/><Relationship Id="rId105" Type="http://schemas.openxmlformats.org/officeDocument/2006/relationships/tags" Target="../tags/tag285.xml"/><Relationship Id="rId104" Type="http://schemas.openxmlformats.org/officeDocument/2006/relationships/tags" Target="../tags/tag284.xml"/><Relationship Id="rId103" Type="http://schemas.openxmlformats.org/officeDocument/2006/relationships/tags" Target="../tags/tag283.xml"/><Relationship Id="rId102" Type="http://schemas.openxmlformats.org/officeDocument/2006/relationships/tags" Target="../tags/tag282.xml"/><Relationship Id="rId101" Type="http://schemas.openxmlformats.org/officeDocument/2006/relationships/tags" Target="../tags/tag281.xml"/><Relationship Id="rId100" Type="http://schemas.openxmlformats.org/officeDocument/2006/relationships/tags" Target="../tags/tag280.xml"/><Relationship Id="rId10" Type="http://schemas.openxmlformats.org/officeDocument/2006/relationships/tags" Target="../tags/tag210.xml"/><Relationship Id="rId1" Type="http://schemas.openxmlformats.org/officeDocument/2006/relationships/tags" Target="../tags/tag202.xml"/></Relationships>
</file>

<file path=ppt/slides/_rels/slide4.xml.rels><?xml version="1.0" encoding="UTF-8" standalone="yes"?>
<Relationships xmlns="http://schemas.openxmlformats.org/package/2006/relationships"><Relationship Id="rId99" Type="http://schemas.openxmlformats.org/officeDocument/2006/relationships/tags" Target="../tags/tag502.xml"/><Relationship Id="rId98" Type="http://schemas.openxmlformats.org/officeDocument/2006/relationships/tags" Target="../tags/tag501.xml"/><Relationship Id="rId97" Type="http://schemas.openxmlformats.org/officeDocument/2006/relationships/tags" Target="../tags/tag500.xml"/><Relationship Id="rId96" Type="http://schemas.openxmlformats.org/officeDocument/2006/relationships/tags" Target="../tags/tag499.xml"/><Relationship Id="rId95" Type="http://schemas.openxmlformats.org/officeDocument/2006/relationships/tags" Target="../tags/tag498.xml"/><Relationship Id="rId94" Type="http://schemas.openxmlformats.org/officeDocument/2006/relationships/tags" Target="../tags/tag497.xml"/><Relationship Id="rId93" Type="http://schemas.openxmlformats.org/officeDocument/2006/relationships/tags" Target="../tags/tag496.xml"/><Relationship Id="rId92" Type="http://schemas.openxmlformats.org/officeDocument/2006/relationships/tags" Target="../tags/tag495.xml"/><Relationship Id="rId91" Type="http://schemas.openxmlformats.org/officeDocument/2006/relationships/tags" Target="../tags/tag494.xml"/><Relationship Id="rId90" Type="http://schemas.openxmlformats.org/officeDocument/2006/relationships/tags" Target="../tags/tag493.xml"/><Relationship Id="rId9" Type="http://schemas.openxmlformats.org/officeDocument/2006/relationships/tags" Target="../tags/tag434.xml"/><Relationship Id="rId89" Type="http://schemas.openxmlformats.org/officeDocument/2006/relationships/tags" Target="../tags/tag492.xml"/><Relationship Id="rId88" Type="http://schemas.openxmlformats.org/officeDocument/2006/relationships/tags" Target="../tags/tag491.xml"/><Relationship Id="rId87" Type="http://schemas.openxmlformats.org/officeDocument/2006/relationships/tags" Target="../tags/tag490.xml"/><Relationship Id="rId86" Type="http://schemas.openxmlformats.org/officeDocument/2006/relationships/tags" Target="../tags/tag489.xml"/><Relationship Id="rId85" Type="http://schemas.openxmlformats.org/officeDocument/2006/relationships/tags" Target="../tags/tag488.xml"/><Relationship Id="rId84" Type="http://schemas.openxmlformats.org/officeDocument/2006/relationships/tags" Target="../tags/tag487.xml"/><Relationship Id="rId83" Type="http://schemas.openxmlformats.org/officeDocument/2006/relationships/tags" Target="../tags/tag486.xml"/><Relationship Id="rId82" Type="http://schemas.openxmlformats.org/officeDocument/2006/relationships/tags" Target="../tags/tag485.xml"/><Relationship Id="rId81" Type="http://schemas.openxmlformats.org/officeDocument/2006/relationships/tags" Target="../tags/tag484.xml"/><Relationship Id="rId80" Type="http://schemas.openxmlformats.org/officeDocument/2006/relationships/tags" Target="../tags/tag483.xml"/><Relationship Id="rId8" Type="http://schemas.openxmlformats.org/officeDocument/2006/relationships/tags" Target="../tags/tag433.xml"/><Relationship Id="rId79" Type="http://schemas.openxmlformats.org/officeDocument/2006/relationships/tags" Target="../tags/tag482.xml"/><Relationship Id="rId78" Type="http://schemas.openxmlformats.org/officeDocument/2006/relationships/tags" Target="../tags/tag481.xml"/><Relationship Id="rId77" Type="http://schemas.openxmlformats.org/officeDocument/2006/relationships/image" Target="../media/image122.png"/><Relationship Id="rId76" Type="http://schemas.openxmlformats.org/officeDocument/2006/relationships/tags" Target="../tags/tag480.xml"/><Relationship Id="rId75" Type="http://schemas.openxmlformats.org/officeDocument/2006/relationships/tags" Target="../tags/tag479.xml"/><Relationship Id="rId74" Type="http://schemas.openxmlformats.org/officeDocument/2006/relationships/tags" Target="../tags/tag478.xml"/><Relationship Id="rId73" Type="http://schemas.openxmlformats.org/officeDocument/2006/relationships/tags" Target="../tags/tag477.xml"/><Relationship Id="rId72" Type="http://schemas.openxmlformats.org/officeDocument/2006/relationships/tags" Target="../tags/tag476.xml"/><Relationship Id="rId71" Type="http://schemas.openxmlformats.org/officeDocument/2006/relationships/tags" Target="../tags/tag475.xml"/><Relationship Id="rId70" Type="http://schemas.openxmlformats.org/officeDocument/2006/relationships/image" Target="../media/image121.png"/><Relationship Id="rId7" Type="http://schemas.openxmlformats.org/officeDocument/2006/relationships/tags" Target="../tags/tag432.xml"/><Relationship Id="rId69" Type="http://schemas.openxmlformats.org/officeDocument/2006/relationships/tags" Target="../tags/tag474.xml"/><Relationship Id="rId68" Type="http://schemas.openxmlformats.org/officeDocument/2006/relationships/image" Target="../media/image120.png"/><Relationship Id="rId67" Type="http://schemas.openxmlformats.org/officeDocument/2006/relationships/tags" Target="../tags/tag473.xml"/><Relationship Id="rId66" Type="http://schemas.openxmlformats.org/officeDocument/2006/relationships/image" Target="../media/image119.png"/><Relationship Id="rId65" Type="http://schemas.openxmlformats.org/officeDocument/2006/relationships/tags" Target="../tags/tag472.xml"/><Relationship Id="rId64" Type="http://schemas.openxmlformats.org/officeDocument/2006/relationships/image" Target="../media/image118.png"/><Relationship Id="rId63" Type="http://schemas.openxmlformats.org/officeDocument/2006/relationships/tags" Target="../tags/tag471.xml"/><Relationship Id="rId62" Type="http://schemas.openxmlformats.org/officeDocument/2006/relationships/image" Target="../media/image117.png"/><Relationship Id="rId61" Type="http://schemas.openxmlformats.org/officeDocument/2006/relationships/tags" Target="../tags/tag470.xml"/><Relationship Id="rId60" Type="http://schemas.openxmlformats.org/officeDocument/2006/relationships/image" Target="../media/image116.png"/><Relationship Id="rId6" Type="http://schemas.openxmlformats.org/officeDocument/2006/relationships/tags" Target="../tags/tag431.xml"/><Relationship Id="rId59" Type="http://schemas.openxmlformats.org/officeDocument/2006/relationships/tags" Target="../tags/tag469.xml"/><Relationship Id="rId58" Type="http://schemas.openxmlformats.org/officeDocument/2006/relationships/tags" Target="../tags/tag468.xml"/><Relationship Id="rId57" Type="http://schemas.openxmlformats.org/officeDocument/2006/relationships/tags" Target="../tags/tag467.xml"/><Relationship Id="rId56" Type="http://schemas.openxmlformats.org/officeDocument/2006/relationships/image" Target="../media/image115.png"/><Relationship Id="rId55" Type="http://schemas.openxmlformats.org/officeDocument/2006/relationships/tags" Target="../tags/tag466.xml"/><Relationship Id="rId54" Type="http://schemas.openxmlformats.org/officeDocument/2006/relationships/image" Target="../media/image114.png"/><Relationship Id="rId53" Type="http://schemas.openxmlformats.org/officeDocument/2006/relationships/tags" Target="../tags/tag465.xml"/><Relationship Id="rId52" Type="http://schemas.openxmlformats.org/officeDocument/2006/relationships/image" Target="../media/image113.png"/><Relationship Id="rId51" Type="http://schemas.openxmlformats.org/officeDocument/2006/relationships/tags" Target="../tags/tag464.xml"/><Relationship Id="rId50" Type="http://schemas.openxmlformats.org/officeDocument/2006/relationships/tags" Target="../tags/tag463.xml"/><Relationship Id="rId5" Type="http://schemas.openxmlformats.org/officeDocument/2006/relationships/tags" Target="../tags/tag430.xml"/><Relationship Id="rId49" Type="http://schemas.openxmlformats.org/officeDocument/2006/relationships/image" Target="../media/image112.png"/><Relationship Id="rId48" Type="http://schemas.openxmlformats.org/officeDocument/2006/relationships/tags" Target="../tags/tag462.xml"/><Relationship Id="rId47" Type="http://schemas.openxmlformats.org/officeDocument/2006/relationships/tags" Target="../tags/tag461.xml"/><Relationship Id="rId46" Type="http://schemas.openxmlformats.org/officeDocument/2006/relationships/image" Target="../media/image111.png"/><Relationship Id="rId45" Type="http://schemas.openxmlformats.org/officeDocument/2006/relationships/tags" Target="../tags/tag460.xml"/><Relationship Id="rId44" Type="http://schemas.openxmlformats.org/officeDocument/2006/relationships/image" Target="../media/image110.png"/><Relationship Id="rId43" Type="http://schemas.openxmlformats.org/officeDocument/2006/relationships/tags" Target="../tags/tag459.xml"/><Relationship Id="rId42" Type="http://schemas.openxmlformats.org/officeDocument/2006/relationships/image" Target="../media/image109.png"/><Relationship Id="rId41" Type="http://schemas.openxmlformats.org/officeDocument/2006/relationships/tags" Target="../tags/tag458.xml"/><Relationship Id="rId40" Type="http://schemas.openxmlformats.org/officeDocument/2006/relationships/tags" Target="../tags/tag457.xml"/><Relationship Id="rId4" Type="http://schemas.openxmlformats.org/officeDocument/2006/relationships/tags" Target="../tags/tag429.xml"/><Relationship Id="rId39" Type="http://schemas.openxmlformats.org/officeDocument/2006/relationships/tags" Target="../tags/tag456.xml"/><Relationship Id="rId38" Type="http://schemas.openxmlformats.org/officeDocument/2006/relationships/tags" Target="../tags/tag455.xml"/><Relationship Id="rId37" Type="http://schemas.openxmlformats.org/officeDocument/2006/relationships/image" Target="../media/image108.png"/><Relationship Id="rId36" Type="http://schemas.openxmlformats.org/officeDocument/2006/relationships/tags" Target="../tags/tag454.xml"/><Relationship Id="rId35" Type="http://schemas.openxmlformats.org/officeDocument/2006/relationships/tags" Target="../tags/tag453.xml"/><Relationship Id="rId34" Type="http://schemas.openxmlformats.org/officeDocument/2006/relationships/tags" Target="../tags/tag452.xml"/><Relationship Id="rId33" Type="http://schemas.openxmlformats.org/officeDocument/2006/relationships/image" Target="../media/image107.png"/><Relationship Id="rId32" Type="http://schemas.openxmlformats.org/officeDocument/2006/relationships/tags" Target="../tags/tag451.xml"/><Relationship Id="rId31" Type="http://schemas.openxmlformats.org/officeDocument/2006/relationships/tags" Target="../tags/tag450.xml"/><Relationship Id="rId30" Type="http://schemas.openxmlformats.org/officeDocument/2006/relationships/image" Target="../media/image21.png"/><Relationship Id="rId3" Type="http://schemas.openxmlformats.org/officeDocument/2006/relationships/tags" Target="../tags/tag428.xml"/><Relationship Id="rId29" Type="http://schemas.openxmlformats.org/officeDocument/2006/relationships/tags" Target="../tags/tag449.xml"/><Relationship Id="rId28" Type="http://schemas.openxmlformats.org/officeDocument/2006/relationships/tags" Target="../tags/tag448.xml"/><Relationship Id="rId27" Type="http://schemas.openxmlformats.org/officeDocument/2006/relationships/tags" Target="../tags/tag447.xml"/><Relationship Id="rId264" Type="http://schemas.openxmlformats.org/officeDocument/2006/relationships/slideLayout" Target="../slideLayouts/slideLayout2.xml"/><Relationship Id="rId263" Type="http://schemas.openxmlformats.org/officeDocument/2006/relationships/tags" Target="../tags/tag627.xml"/><Relationship Id="rId262" Type="http://schemas.openxmlformats.org/officeDocument/2006/relationships/image" Target="../media/image53.png"/><Relationship Id="rId261" Type="http://schemas.openxmlformats.org/officeDocument/2006/relationships/image" Target="../media/image155.png"/><Relationship Id="rId260" Type="http://schemas.openxmlformats.org/officeDocument/2006/relationships/tags" Target="../tags/tag626.xml"/><Relationship Id="rId26" Type="http://schemas.openxmlformats.org/officeDocument/2006/relationships/tags" Target="../tags/tag446.xml"/><Relationship Id="rId259" Type="http://schemas.openxmlformats.org/officeDocument/2006/relationships/tags" Target="../tags/tag625.xml"/><Relationship Id="rId258" Type="http://schemas.openxmlformats.org/officeDocument/2006/relationships/tags" Target="../tags/tag624.xml"/><Relationship Id="rId257" Type="http://schemas.openxmlformats.org/officeDocument/2006/relationships/tags" Target="../tags/tag623.xml"/><Relationship Id="rId256" Type="http://schemas.openxmlformats.org/officeDocument/2006/relationships/tags" Target="../tags/tag622.xml"/><Relationship Id="rId255" Type="http://schemas.openxmlformats.org/officeDocument/2006/relationships/tags" Target="../tags/tag621.xml"/><Relationship Id="rId254" Type="http://schemas.openxmlformats.org/officeDocument/2006/relationships/tags" Target="../tags/tag620.xml"/><Relationship Id="rId253" Type="http://schemas.openxmlformats.org/officeDocument/2006/relationships/tags" Target="../tags/tag619.xml"/><Relationship Id="rId252" Type="http://schemas.openxmlformats.org/officeDocument/2006/relationships/image" Target="../media/image154.png"/><Relationship Id="rId251" Type="http://schemas.openxmlformats.org/officeDocument/2006/relationships/tags" Target="../tags/tag618.xml"/><Relationship Id="rId250" Type="http://schemas.openxmlformats.org/officeDocument/2006/relationships/image" Target="../media/image52.png"/><Relationship Id="rId25" Type="http://schemas.openxmlformats.org/officeDocument/2006/relationships/tags" Target="../tags/tag445.xml"/><Relationship Id="rId249" Type="http://schemas.openxmlformats.org/officeDocument/2006/relationships/tags" Target="../tags/tag617.xml"/><Relationship Id="rId248" Type="http://schemas.openxmlformats.org/officeDocument/2006/relationships/image" Target="../media/image50.png"/><Relationship Id="rId247" Type="http://schemas.openxmlformats.org/officeDocument/2006/relationships/tags" Target="../tags/tag616.xml"/><Relationship Id="rId246" Type="http://schemas.openxmlformats.org/officeDocument/2006/relationships/image" Target="../media/image153.png"/><Relationship Id="rId245" Type="http://schemas.openxmlformats.org/officeDocument/2006/relationships/tags" Target="../tags/tag615.xml"/><Relationship Id="rId244" Type="http://schemas.openxmlformats.org/officeDocument/2006/relationships/tags" Target="../tags/tag614.xml"/><Relationship Id="rId243" Type="http://schemas.openxmlformats.org/officeDocument/2006/relationships/image" Target="../media/image152.png"/><Relationship Id="rId242" Type="http://schemas.openxmlformats.org/officeDocument/2006/relationships/tags" Target="../tags/tag613.xml"/><Relationship Id="rId241" Type="http://schemas.openxmlformats.org/officeDocument/2006/relationships/image" Target="../media/image151.png"/><Relationship Id="rId240" Type="http://schemas.openxmlformats.org/officeDocument/2006/relationships/tags" Target="../tags/tag612.xml"/><Relationship Id="rId24" Type="http://schemas.openxmlformats.org/officeDocument/2006/relationships/tags" Target="../tags/tag444.xml"/><Relationship Id="rId239" Type="http://schemas.openxmlformats.org/officeDocument/2006/relationships/image" Target="../media/image150.png"/><Relationship Id="rId238" Type="http://schemas.openxmlformats.org/officeDocument/2006/relationships/tags" Target="../tags/tag611.xml"/><Relationship Id="rId237" Type="http://schemas.openxmlformats.org/officeDocument/2006/relationships/tags" Target="../tags/tag610.xml"/><Relationship Id="rId236" Type="http://schemas.openxmlformats.org/officeDocument/2006/relationships/image" Target="../media/image149.png"/><Relationship Id="rId235" Type="http://schemas.openxmlformats.org/officeDocument/2006/relationships/tags" Target="../tags/tag609.xml"/><Relationship Id="rId234" Type="http://schemas.openxmlformats.org/officeDocument/2006/relationships/image" Target="../media/image148.png"/><Relationship Id="rId233" Type="http://schemas.openxmlformats.org/officeDocument/2006/relationships/tags" Target="../tags/tag608.xml"/><Relationship Id="rId232" Type="http://schemas.openxmlformats.org/officeDocument/2006/relationships/image" Target="../media/image147.png"/><Relationship Id="rId231" Type="http://schemas.openxmlformats.org/officeDocument/2006/relationships/tags" Target="../tags/tag607.xml"/><Relationship Id="rId230" Type="http://schemas.openxmlformats.org/officeDocument/2006/relationships/image" Target="../media/image146.png"/><Relationship Id="rId23" Type="http://schemas.openxmlformats.org/officeDocument/2006/relationships/tags" Target="../tags/tag443.xml"/><Relationship Id="rId229" Type="http://schemas.openxmlformats.org/officeDocument/2006/relationships/tags" Target="../tags/tag606.xml"/><Relationship Id="rId228" Type="http://schemas.openxmlformats.org/officeDocument/2006/relationships/tags" Target="../tags/tag605.xml"/><Relationship Id="rId227" Type="http://schemas.openxmlformats.org/officeDocument/2006/relationships/tags" Target="../tags/tag604.xml"/><Relationship Id="rId226" Type="http://schemas.openxmlformats.org/officeDocument/2006/relationships/tags" Target="../tags/tag603.xml"/><Relationship Id="rId225" Type="http://schemas.openxmlformats.org/officeDocument/2006/relationships/tags" Target="../tags/tag602.xml"/><Relationship Id="rId224" Type="http://schemas.openxmlformats.org/officeDocument/2006/relationships/tags" Target="../tags/tag601.xml"/><Relationship Id="rId223" Type="http://schemas.openxmlformats.org/officeDocument/2006/relationships/tags" Target="../tags/tag600.xml"/><Relationship Id="rId222" Type="http://schemas.openxmlformats.org/officeDocument/2006/relationships/tags" Target="../tags/tag599.xml"/><Relationship Id="rId221" Type="http://schemas.openxmlformats.org/officeDocument/2006/relationships/image" Target="../media/image145.png"/><Relationship Id="rId220" Type="http://schemas.openxmlformats.org/officeDocument/2006/relationships/tags" Target="../tags/tag598.xml"/><Relationship Id="rId22" Type="http://schemas.openxmlformats.org/officeDocument/2006/relationships/image" Target="../media/image24.png"/><Relationship Id="rId219" Type="http://schemas.openxmlformats.org/officeDocument/2006/relationships/image" Target="../media/image144.png"/><Relationship Id="rId218" Type="http://schemas.openxmlformats.org/officeDocument/2006/relationships/tags" Target="../tags/tag597.xml"/><Relationship Id="rId217" Type="http://schemas.openxmlformats.org/officeDocument/2006/relationships/image" Target="../media/image143.png"/><Relationship Id="rId216" Type="http://schemas.openxmlformats.org/officeDocument/2006/relationships/tags" Target="../tags/tag596.xml"/><Relationship Id="rId215" Type="http://schemas.openxmlformats.org/officeDocument/2006/relationships/image" Target="../media/image142.png"/><Relationship Id="rId214" Type="http://schemas.openxmlformats.org/officeDocument/2006/relationships/tags" Target="../tags/tag595.xml"/><Relationship Id="rId213" Type="http://schemas.openxmlformats.org/officeDocument/2006/relationships/image" Target="../media/image141.png"/><Relationship Id="rId212" Type="http://schemas.openxmlformats.org/officeDocument/2006/relationships/tags" Target="../tags/tag594.xml"/><Relationship Id="rId211" Type="http://schemas.openxmlformats.org/officeDocument/2006/relationships/tags" Target="../tags/tag593.xml"/><Relationship Id="rId210" Type="http://schemas.openxmlformats.org/officeDocument/2006/relationships/image" Target="../media/image140.png"/><Relationship Id="rId21" Type="http://schemas.openxmlformats.org/officeDocument/2006/relationships/tags" Target="../tags/tag442.xml"/><Relationship Id="rId209" Type="http://schemas.openxmlformats.org/officeDocument/2006/relationships/tags" Target="../tags/tag592.xml"/><Relationship Id="rId208" Type="http://schemas.openxmlformats.org/officeDocument/2006/relationships/image" Target="../media/image41.png"/><Relationship Id="rId207" Type="http://schemas.openxmlformats.org/officeDocument/2006/relationships/tags" Target="../tags/tag591.xml"/><Relationship Id="rId206" Type="http://schemas.openxmlformats.org/officeDocument/2006/relationships/image" Target="../media/image139.png"/><Relationship Id="rId205" Type="http://schemas.openxmlformats.org/officeDocument/2006/relationships/tags" Target="../tags/tag590.xml"/><Relationship Id="rId204" Type="http://schemas.openxmlformats.org/officeDocument/2006/relationships/image" Target="../media/image138.png"/><Relationship Id="rId203" Type="http://schemas.openxmlformats.org/officeDocument/2006/relationships/tags" Target="../tags/tag589.xml"/><Relationship Id="rId202" Type="http://schemas.openxmlformats.org/officeDocument/2006/relationships/image" Target="../media/image137.png"/><Relationship Id="rId201" Type="http://schemas.openxmlformats.org/officeDocument/2006/relationships/tags" Target="../tags/tag588.xml"/><Relationship Id="rId200" Type="http://schemas.openxmlformats.org/officeDocument/2006/relationships/tags" Target="../tags/tag587.xml"/><Relationship Id="rId20" Type="http://schemas.openxmlformats.org/officeDocument/2006/relationships/tags" Target="../tags/tag441.xml"/><Relationship Id="rId2" Type="http://schemas.openxmlformats.org/officeDocument/2006/relationships/image" Target="../media/image105.png"/><Relationship Id="rId199" Type="http://schemas.openxmlformats.org/officeDocument/2006/relationships/tags" Target="../tags/tag586.xml"/><Relationship Id="rId198" Type="http://schemas.openxmlformats.org/officeDocument/2006/relationships/tags" Target="../tags/tag585.xml"/><Relationship Id="rId197" Type="http://schemas.openxmlformats.org/officeDocument/2006/relationships/tags" Target="../tags/tag584.xml"/><Relationship Id="rId196" Type="http://schemas.openxmlformats.org/officeDocument/2006/relationships/tags" Target="../tags/tag583.xml"/><Relationship Id="rId195" Type="http://schemas.openxmlformats.org/officeDocument/2006/relationships/image" Target="../media/image136.png"/><Relationship Id="rId194" Type="http://schemas.openxmlformats.org/officeDocument/2006/relationships/tags" Target="../tags/tag582.xml"/><Relationship Id="rId193" Type="http://schemas.openxmlformats.org/officeDocument/2006/relationships/tags" Target="../tags/tag581.xml"/><Relationship Id="rId192" Type="http://schemas.openxmlformats.org/officeDocument/2006/relationships/image" Target="../media/image135.png"/><Relationship Id="rId191" Type="http://schemas.openxmlformats.org/officeDocument/2006/relationships/tags" Target="../tags/tag580.xml"/><Relationship Id="rId190" Type="http://schemas.openxmlformats.org/officeDocument/2006/relationships/tags" Target="../tags/tag579.xml"/><Relationship Id="rId19" Type="http://schemas.openxmlformats.org/officeDocument/2006/relationships/tags" Target="../tags/tag440.xml"/><Relationship Id="rId189" Type="http://schemas.openxmlformats.org/officeDocument/2006/relationships/tags" Target="../tags/tag578.xml"/><Relationship Id="rId188" Type="http://schemas.openxmlformats.org/officeDocument/2006/relationships/tags" Target="../tags/tag577.xml"/><Relationship Id="rId187" Type="http://schemas.openxmlformats.org/officeDocument/2006/relationships/tags" Target="../tags/tag576.xml"/><Relationship Id="rId186" Type="http://schemas.openxmlformats.org/officeDocument/2006/relationships/tags" Target="../tags/tag575.xml"/><Relationship Id="rId185" Type="http://schemas.openxmlformats.org/officeDocument/2006/relationships/tags" Target="../tags/tag574.xml"/><Relationship Id="rId184" Type="http://schemas.openxmlformats.org/officeDocument/2006/relationships/tags" Target="../tags/tag573.xml"/><Relationship Id="rId183" Type="http://schemas.openxmlformats.org/officeDocument/2006/relationships/image" Target="../media/image134.png"/><Relationship Id="rId182" Type="http://schemas.openxmlformats.org/officeDocument/2006/relationships/tags" Target="../tags/tag572.xml"/><Relationship Id="rId181" Type="http://schemas.openxmlformats.org/officeDocument/2006/relationships/tags" Target="../tags/tag571.xml"/><Relationship Id="rId180" Type="http://schemas.openxmlformats.org/officeDocument/2006/relationships/tags" Target="../tags/tag570.xml"/><Relationship Id="rId18" Type="http://schemas.openxmlformats.org/officeDocument/2006/relationships/image" Target="../media/image23.jpeg"/><Relationship Id="rId179" Type="http://schemas.openxmlformats.org/officeDocument/2006/relationships/tags" Target="../tags/tag569.xml"/><Relationship Id="rId178" Type="http://schemas.openxmlformats.org/officeDocument/2006/relationships/tags" Target="../tags/tag568.xml"/><Relationship Id="rId177" Type="http://schemas.openxmlformats.org/officeDocument/2006/relationships/tags" Target="../tags/tag567.xml"/><Relationship Id="rId176" Type="http://schemas.openxmlformats.org/officeDocument/2006/relationships/tags" Target="../tags/tag566.xml"/><Relationship Id="rId175" Type="http://schemas.openxmlformats.org/officeDocument/2006/relationships/tags" Target="../tags/tag565.xml"/><Relationship Id="rId174" Type="http://schemas.openxmlformats.org/officeDocument/2006/relationships/tags" Target="../tags/tag564.xml"/><Relationship Id="rId173" Type="http://schemas.openxmlformats.org/officeDocument/2006/relationships/tags" Target="../tags/tag563.xml"/><Relationship Id="rId172" Type="http://schemas.openxmlformats.org/officeDocument/2006/relationships/image" Target="../media/image133.png"/><Relationship Id="rId171" Type="http://schemas.openxmlformats.org/officeDocument/2006/relationships/tags" Target="../tags/tag562.xml"/><Relationship Id="rId170" Type="http://schemas.openxmlformats.org/officeDocument/2006/relationships/image" Target="../media/image132.png"/><Relationship Id="rId17" Type="http://schemas.openxmlformats.org/officeDocument/2006/relationships/tags" Target="../tags/tag439.xml"/><Relationship Id="rId169" Type="http://schemas.openxmlformats.org/officeDocument/2006/relationships/tags" Target="../tags/tag561.xml"/><Relationship Id="rId168" Type="http://schemas.openxmlformats.org/officeDocument/2006/relationships/tags" Target="../tags/tag560.xml"/><Relationship Id="rId167" Type="http://schemas.openxmlformats.org/officeDocument/2006/relationships/tags" Target="../tags/tag559.xml"/><Relationship Id="rId166" Type="http://schemas.openxmlformats.org/officeDocument/2006/relationships/image" Target="../media/image131.png"/><Relationship Id="rId165" Type="http://schemas.openxmlformats.org/officeDocument/2006/relationships/tags" Target="../tags/tag558.xml"/><Relationship Id="rId164" Type="http://schemas.openxmlformats.org/officeDocument/2006/relationships/tags" Target="../tags/tag557.xml"/><Relationship Id="rId163" Type="http://schemas.openxmlformats.org/officeDocument/2006/relationships/image" Target="../media/image130.png"/><Relationship Id="rId162" Type="http://schemas.openxmlformats.org/officeDocument/2006/relationships/tags" Target="../tags/tag556.xml"/><Relationship Id="rId161" Type="http://schemas.openxmlformats.org/officeDocument/2006/relationships/tags" Target="../tags/tag555.xml"/><Relationship Id="rId160" Type="http://schemas.openxmlformats.org/officeDocument/2006/relationships/tags" Target="../tags/tag554.xml"/><Relationship Id="rId16" Type="http://schemas.openxmlformats.org/officeDocument/2006/relationships/image" Target="../media/image106.png"/><Relationship Id="rId159" Type="http://schemas.openxmlformats.org/officeDocument/2006/relationships/tags" Target="../tags/tag553.xml"/><Relationship Id="rId158" Type="http://schemas.openxmlformats.org/officeDocument/2006/relationships/tags" Target="../tags/tag552.xml"/><Relationship Id="rId157" Type="http://schemas.openxmlformats.org/officeDocument/2006/relationships/tags" Target="../tags/tag551.xml"/><Relationship Id="rId156" Type="http://schemas.openxmlformats.org/officeDocument/2006/relationships/tags" Target="../tags/tag550.xml"/><Relationship Id="rId155" Type="http://schemas.openxmlformats.org/officeDocument/2006/relationships/image" Target="../media/image129.png"/><Relationship Id="rId154" Type="http://schemas.openxmlformats.org/officeDocument/2006/relationships/tags" Target="../tags/tag549.xml"/><Relationship Id="rId153" Type="http://schemas.openxmlformats.org/officeDocument/2006/relationships/tags" Target="../tags/tag548.xml"/><Relationship Id="rId152" Type="http://schemas.openxmlformats.org/officeDocument/2006/relationships/tags" Target="../tags/tag547.xml"/><Relationship Id="rId151" Type="http://schemas.openxmlformats.org/officeDocument/2006/relationships/tags" Target="../tags/tag546.xml"/><Relationship Id="rId150" Type="http://schemas.openxmlformats.org/officeDocument/2006/relationships/tags" Target="../tags/tag545.xml"/><Relationship Id="rId15" Type="http://schemas.openxmlformats.org/officeDocument/2006/relationships/tags" Target="../tags/tag438.xml"/><Relationship Id="rId149" Type="http://schemas.openxmlformats.org/officeDocument/2006/relationships/tags" Target="../tags/tag544.xml"/><Relationship Id="rId148" Type="http://schemas.openxmlformats.org/officeDocument/2006/relationships/image" Target="../media/image128.png"/><Relationship Id="rId147" Type="http://schemas.openxmlformats.org/officeDocument/2006/relationships/tags" Target="../tags/tag543.xml"/><Relationship Id="rId146" Type="http://schemas.openxmlformats.org/officeDocument/2006/relationships/tags" Target="../tags/tag542.xml"/><Relationship Id="rId145" Type="http://schemas.openxmlformats.org/officeDocument/2006/relationships/tags" Target="../tags/tag541.xml"/><Relationship Id="rId144" Type="http://schemas.openxmlformats.org/officeDocument/2006/relationships/tags" Target="../tags/tag540.xml"/><Relationship Id="rId143" Type="http://schemas.openxmlformats.org/officeDocument/2006/relationships/tags" Target="../tags/tag539.xml"/><Relationship Id="rId142" Type="http://schemas.openxmlformats.org/officeDocument/2006/relationships/tags" Target="../tags/tag538.xml"/><Relationship Id="rId141" Type="http://schemas.openxmlformats.org/officeDocument/2006/relationships/image" Target="../media/image27.png"/><Relationship Id="rId140" Type="http://schemas.openxmlformats.org/officeDocument/2006/relationships/tags" Target="../tags/tag537.xml"/><Relationship Id="rId14" Type="http://schemas.openxmlformats.org/officeDocument/2006/relationships/image" Target="../media/image22.png"/><Relationship Id="rId139" Type="http://schemas.openxmlformats.org/officeDocument/2006/relationships/tags" Target="../tags/tag536.xml"/><Relationship Id="rId138" Type="http://schemas.openxmlformats.org/officeDocument/2006/relationships/tags" Target="../tags/tag535.xml"/><Relationship Id="rId137" Type="http://schemas.openxmlformats.org/officeDocument/2006/relationships/tags" Target="../tags/tag534.xml"/><Relationship Id="rId136" Type="http://schemas.openxmlformats.org/officeDocument/2006/relationships/tags" Target="../tags/tag533.xml"/><Relationship Id="rId135" Type="http://schemas.openxmlformats.org/officeDocument/2006/relationships/tags" Target="../tags/tag532.xml"/><Relationship Id="rId134" Type="http://schemas.openxmlformats.org/officeDocument/2006/relationships/tags" Target="../tags/tag531.xml"/><Relationship Id="rId133" Type="http://schemas.openxmlformats.org/officeDocument/2006/relationships/tags" Target="../tags/tag530.xml"/><Relationship Id="rId132" Type="http://schemas.openxmlformats.org/officeDocument/2006/relationships/image" Target="../media/image127.png"/><Relationship Id="rId131" Type="http://schemas.openxmlformats.org/officeDocument/2006/relationships/tags" Target="../tags/tag529.xml"/><Relationship Id="rId130" Type="http://schemas.openxmlformats.org/officeDocument/2006/relationships/tags" Target="../tags/tag528.xml"/><Relationship Id="rId13" Type="http://schemas.openxmlformats.org/officeDocument/2006/relationships/tags" Target="../tags/tag437.xml"/><Relationship Id="rId129" Type="http://schemas.openxmlformats.org/officeDocument/2006/relationships/tags" Target="../tags/tag527.xml"/><Relationship Id="rId128" Type="http://schemas.openxmlformats.org/officeDocument/2006/relationships/tags" Target="../tags/tag526.xml"/><Relationship Id="rId127" Type="http://schemas.openxmlformats.org/officeDocument/2006/relationships/tags" Target="../tags/tag525.xml"/><Relationship Id="rId126" Type="http://schemas.openxmlformats.org/officeDocument/2006/relationships/tags" Target="../tags/tag524.xml"/><Relationship Id="rId125" Type="http://schemas.openxmlformats.org/officeDocument/2006/relationships/tags" Target="../tags/tag523.xml"/><Relationship Id="rId124" Type="http://schemas.openxmlformats.org/officeDocument/2006/relationships/image" Target="../media/image126.png"/><Relationship Id="rId123" Type="http://schemas.openxmlformats.org/officeDocument/2006/relationships/tags" Target="../tags/tag522.xml"/><Relationship Id="rId122" Type="http://schemas.openxmlformats.org/officeDocument/2006/relationships/image" Target="../media/image125.png"/><Relationship Id="rId121" Type="http://schemas.openxmlformats.org/officeDocument/2006/relationships/tags" Target="../tags/tag521.xml"/><Relationship Id="rId120" Type="http://schemas.openxmlformats.org/officeDocument/2006/relationships/image" Target="../media/image26.png"/><Relationship Id="rId12" Type="http://schemas.openxmlformats.org/officeDocument/2006/relationships/image" Target="../media/image25.png"/><Relationship Id="rId119" Type="http://schemas.openxmlformats.org/officeDocument/2006/relationships/tags" Target="../tags/tag520.xml"/><Relationship Id="rId118" Type="http://schemas.openxmlformats.org/officeDocument/2006/relationships/tags" Target="../tags/tag519.xml"/><Relationship Id="rId117" Type="http://schemas.openxmlformats.org/officeDocument/2006/relationships/image" Target="../media/image124.png"/><Relationship Id="rId116" Type="http://schemas.openxmlformats.org/officeDocument/2006/relationships/tags" Target="../tags/tag518.xml"/><Relationship Id="rId115" Type="http://schemas.openxmlformats.org/officeDocument/2006/relationships/image" Target="../media/image123.png"/><Relationship Id="rId114" Type="http://schemas.openxmlformats.org/officeDocument/2006/relationships/tags" Target="../tags/tag517.xml"/><Relationship Id="rId113" Type="http://schemas.openxmlformats.org/officeDocument/2006/relationships/tags" Target="../tags/tag516.xml"/><Relationship Id="rId112" Type="http://schemas.openxmlformats.org/officeDocument/2006/relationships/tags" Target="../tags/tag515.xml"/><Relationship Id="rId111" Type="http://schemas.openxmlformats.org/officeDocument/2006/relationships/tags" Target="../tags/tag514.xml"/><Relationship Id="rId110" Type="http://schemas.openxmlformats.org/officeDocument/2006/relationships/tags" Target="../tags/tag513.xml"/><Relationship Id="rId11" Type="http://schemas.openxmlformats.org/officeDocument/2006/relationships/tags" Target="../tags/tag436.xml"/><Relationship Id="rId109" Type="http://schemas.openxmlformats.org/officeDocument/2006/relationships/tags" Target="../tags/tag512.xml"/><Relationship Id="rId108" Type="http://schemas.openxmlformats.org/officeDocument/2006/relationships/tags" Target="../tags/tag511.xml"/><Relationship Id="rId107" Type="http://schemas.openxmlformats.org/officeDocument/2006/relationships/tags" Target="../tags/tag510.xml"/><Relationship Id="rId106" Type="http://schemas.openxmlformats.org/officeDocument/2006/relationships/tags" Target="../tags/tag509.xml"/><Relationship Id="rId105" Type="http://schemas.openxmlformats.org/officeDocument/2006/relationships/tags" Target="../tags/tag508.xml"/><Relationship Id="rId104" Type="http://schemas.openxmlformats.org/officeDocument/2006/relationships/tags" Target="../tags/tag507.xml"/><Relationship Id="rId103" Type="http://schemas.openxmlformats.org/officeDocument/2006/relationships/tags" Target="../tags/tag506.xml"/><Relationship Id="rId102" Type="http://schemas.openxmlformats.org/officeDocument/2006/relationships/tags" Target="../tags/tag505.xml"/><Relationship Id="rId101" Type="http://schemas.openxmlformats.org/officeDocument/2006/relationships/tags" Target="../tags/tag504.xml"/><Relationship Id="rId100" Type="http://schemas.openxmlformats.org/officeDocument/2006/relationships/tags" Target="../tags/tag503.xml"/><Relationship Id="rId10" Type="http://schemas.openxmlformats.org/officeDocument/2006/relationships/tags" Target="../tags/tag435.xml"/><Relationship Id="rId1" Type="http://schemas.openxmlformats.org/officeDocument/2006/relationships/tags" Target="../tags/tag427.xml"/></Relationships>
</file>

<file path=ppt/slides/_rels/slide5.xml.rels><?xml version="1.0" encoding="UTF-8" standalone="yes"?>
<Relationships xmlns="http://schemas.openxmlformats.org/package/2006/relationships"><Relationship Id="rId99" Type="http://schemas.openxmlformats.org/officeDocument/2006/relationships/tags" Target="../tags/tag701.xml"/><Relationship Id="rId98" Type="http://schemas.openxmlformats.org/officeDocument/2006/relationships/tags" Target="../tags/tag700.xml"/><Relationship Id="rId97" Type="http://schemas.openxmlformats.org/officeDocument/2006/relationships/tags" Target="../tags/tag699.xml"/><Relationship Id="rId96" Type="http://schemas.openxmlformats.org/officeDocument/2006/relationships/tags" Target="../tags/tag698.xml"/><Relationship Id="rId95" Type="http://schemas.openxmlformats.org/officeDocument/2006/relationships/tags" Target="../tags/tag697.xml"/><Relationship Id="rId94" Type="http://schemas.openxmlformats.org/officeDocument/2006/relationships/tags" Target="../tags/tag696.xml"/><Relationship Id="rId93" Type="http://schemas.openxmlformats.org/officeDocument/2006/relationships/tags" Target="../tags/tag695.xml"/><Relationship Id="rId92" Type="http://schemas.openxmlformats.org/officeDocument/2006/relationships/tags" Target="../tags/tag694.xml"/><Relationship Id="rId91" Type="http://schemas.openxmlformats.org/officeDocument/2006/relationships/tags" Target="../tags/tag693.xml"/><Relationship Id="rId90" Type="http://schemas.openxmlformats.org/officeDocument/2006/relationships/tags" Target="../tags/tag692.xml"/><Relationship Id="rId9" Type="http://schemas.openxmlformats.org/officeDocument/2006/relationships/tags" Target="../tags/tag634.xml"/><Relationship Id="rId89" Type="http://schemas.openxmlformats.org/officeDocument/2006/relationships/tags" Target="../tags/tag691.xml"/><Relationship Id="rId88" Type="http://schemas.openxmlformats.org/officeDocument/2006/relationships/tags" Target="../tags/tag690.xml"/><Relationship Id="rId87" Type="http://schemas.openxmlformats.org/officeDocument/2006/relationships/tags" Target="../tags/tag689.xml"/><Relationship Id="rId86" Type="http://schemas.openxmlformats.org/officeDocument/2006/relationships/tags" Target="../tags/tag688.xml"/><Relationship Id="rId85" Type="http://schemas.openxmlformats.org/officeDocument/2006/relationships/tags" Target="../tags/tag687.xml"/><Relationship Id="rId84" Type="http://schemas.openxmlformats.org/officeDocument/2006/relationships/tags" Target="../tags/tag686.xml"/><Relationship Id="rId83" Type="http://schemas.openxmlformats.org/officeDocument/2006/relationships/tags" Target="../tags/tag685.xml"/><Relationship Id="rId82" Type="http://schemas.openxmlformats.org/officeDocument/2006/relationships/image" Target="../media/image178.png"/><Relationship Id="rId81" Type="http://schemas.openxmlformats.org/officeDocument/2006/relationships/tags" Target="../tags/tag684.xml"/><Relationship Id="rId80" Type="http://schemas.openxmlformats.org/officeDocument/2006/relationships/tags" Target="../tags/tag683.xml"/><Relationship Id="rId8" Type="http://schemas.openxmlformats.org/officeDocument/2006/relationships/tags" Target="../tags/tag633.xml"/><Relationship Id="rId79" Type="http://schemas.openxmlformats.org/officeDocument/2006/relationships/tags" Target="../tags/tag682.xml"/><Relationship Id="rId78" Type="http://schemas.openxmlformats.org/officeDocument/2006/relationships/image" Target="../media/image177.png"/><Relationship Id="rId77" Type="http://schemas.openxmlformats.org/officeDocument/2006/relationships/tags" Target="../tags/tag681.xml"/><Relationship Id="rId76" Type="http://schemas.openxmlformats.org/officeDocument/2006/relationships/image" Target="../media/image176.png"/><Relationship Id="rId75" Type="http://schemas.openxmlformats.org/officeDocument/2006/relationships/tags" Target="../tags/tag680.xml"/><Relationship Id="rId74" Type="http://schemas.openxmlformats.org/officeDocument/2006/relationships/tags" Target="../tags/tag679.xml"/><Relationship Id="rId73" Type="http://schemas.openxmlformats.org/officeDocument/2006/relationships/tags" Target="../tags/tag678.xml"/><Relationship Id="rId72" Type="http://schemas.openxmlformats.org/officeDocument/2006/relationships/tags" Target="../tags/tag677.xml"/><Relationship Id="rId71" Type="http://schemas.openxmlformats.org/officeDocument/2006/relationships/tags" Target="../tags/tag676.xml"/><Relationship Id="rId70" Type="http://schemas.openxmlformats.org/officeDocument/2006/relationships/tags" Target="../tags/tag675.xml"/><Relationship Id="rId7" Type="http://schemas.openxmlformats.org/officeDocument/2006/relationships/image" Target="../media/image72.png"/><Relationship Id="rId69" Type="http://schemas.openxmlformats.org/officeDocument/2006/relationships/tags" Target="../tags/tag674.xml"/><Relationship Id="rId68" Type="http://schemas.openxmlformats.org/officeDocument/2006/relationships/tags" Target="../tags/tag673.xml"/><Relationship Id="rId67" Type="http://schemas.openxmlformats.org/officeDocument/2006/relationships/tags" Target="../tags/tag672.xml"/><Relationship Id="rId66" Type="http://schemas.openxmlformats.org/officeDocument/2006/relationships/tags" Target="../tags/tag671.xml"/><Relationship Id="rId65" Type="http://schemas.openxmlformats.org/officeDocument/2006/relationships/tags" Target="../tags/tag670.xml"/><Relationship Id="rId64" Type="http://schemas.openxmlformats.org/officeDocument/2006/relationships/tags" Target="../tags/tag669.xml"/><Relationship Id="rId63" Type="http://schemas.openxmlformats.org/officeDocument/2006/relationships/image" Target="../media/image175.png"/><Relationship Id="rId62" Type="http://schemas.openxmlformats.org/officeDocument/2006/relationships/tags" Target="../tags/tag668.xml"/><Relationship Id="rId61" Type="http://schemas.openxmlformats.org/officeDocument/2006/relationships/image" Target="../media/image174.png"/><Relationship Id="rId60" Type="http://schemas.openxmlformats.org/officeDocument/2006/relationships/tags" Target="../tags/tag667.xml"/><Relationship Id="rId6" Type="http://schemas.openxmlformats.org/officeDocument/2006/relationships/tags" Target="../tags/tag632.xml"/><Relationship Id="rId59" Type="http://schemas.openxmlformats.org/officeDocument/2006/relationships/image" Target="../media/image173.png"/><Relationship Id="rId58" Type="http://schemas.openxmlformats.org/officeDocument/2006/relationships/tags" Target="../tags/tag666.xml"/><Relationship Id="rId57" Type="http://schemas.openxmlformats.org/officeDocument/2006/relationships/image" Target="../media/image172.png"/><Relationship Id="rId56" Type="http://schemas.openxmlformats.org/officeDocument/2006/relationships/tags" Target="../tags/tag665.xml"/><Relationship Id="rId55" Type="http://schemas.openxmlformats.org/officeDocument/2006/relationships/image" Target="../media/image171.png"/><Relationship Id="rId54" Type="http://schemas.openxmlformats.org/officeDocument/2006/relationships/tags" Target="../tags/tag664.xml"/><Relationship Id="rId53" Type="http://schemas.openxmlformats.org/officeDocument/2006/relationships/image" Target="../media/image170.png"/><Relationship Id="rId52" Type="http://schemas.openxmlformats.org/officeDocument/2006/relationships/tags" Target="../tags/tag663.xml"/><Relationship Id="rId51" Type="http://schemas.openxmlformats.org/officeDocument/2006/relationships/image" Target="../media/image169.png"/><Relationship Id="rId50" Type="http://schemas.openxmlformats.org/officeDocument/2006/relationships/tags" Target="../tags/tag662.xml"/><Relationship Id="rId5" Type="http://schemas.openxmlformats.org/officeDocument/2006/relationships/tags" Target="../tags/tag631.xml"/><Relationship Id="rId49" Type="http://schemas.openxmlformats.org/officeDocument/2006/relationships/image" Target="../media/image168.png"/><Relationship Id="rId48" Type="http://schemas.openxmlformats.org/officeDocument/2006/relationships/tags" Target="../tags/tag661.xml"/><Relationship Id="rId47" Type="http://schemas.openxmlformats.org/officeDocument/2006/relationships/image" Target="../media/image167.png"/><Relationship Id="rId46" Type="http://schemas.openxmlformats.org/officeDocument/2006/relationships/tags" Target="../tags/tag660.xml"/><Relationship Id="rId45" Type="http://schemas.openxmlformats.org/officeDocument/2006/relationships/image" Target="../media/image166.png"/><Relationship Id="rId44" Type="http://schemas.openxmlformats.org/officeDocument/2006/relationships/tags" Target="../tags/tag659.xml"/><Relationship Id="rId43" Type="http://schemas.openxmlformats.org/officeDocument/2006/relationships/image" Target="../media/image165.png"/><Relationship Id="rId42" Type="http://schemas.openxmlformats.org/officeDocument/2006/relationships/tags" Target="../tags/tag658.xml"/><Relationship Id="rId41" Type="http://schemas.openxmlformats.org/officeDocument/2006/relationships/image" Target="../media/image164.png"/><Relationship Id="rId40" Type="http://schemas.openxmlformats.org/officeDocument/2006/relationships/tags" Target="../tags/tag657.xml"/><Relationship Id="rId4" Type="http://schemas.openxmlformats.org/officeDocument/2006/relationships/tags" Target="../tags/tag630.xml"/><Relationship Id="rId39" Type="http://schemas.openxmlformats.org/officeDocument/2006/relationships/image" Target="../media/image163.png"/><Relationship Id="rId38" Type="http://schemas.openxmlformats.org/officeDocument/2006/relationships/tags" Target="../tags/tag656.xml"/><Relationship Id="rId37" Type="http://schemas.openxmlformats.org/officeDocument/2006/relationships/image" Target="../media/image162.png"/><Relationship Id="rId36" Type="http://schemas.openxmlformats.org/officeDocument/2006/relationships/tags" Target="../tags/tag655.xml"/><Relationship Id="rId35" Type="http://schemas.openxmlformats.org/officeDocument/2006/relationships/image" Target="../media/image161.png"/><Relationship Id="rId34" Type="http://schemas.openxmlformats.org/officeDocument/2006/relationships/tags" Target="../tags/tag654.xml"/><Relationship Id="rId33" Type="http://schemas.openxmlformats.org/officeDocument/2006/relationships/image" Target="../media/image70.png"/><Relationship Id="rId32" Type="http://schemas.openxmlformats.org/officeDocument/2006/relationships/tags" Target="../tags/tag653.xml"/><Relationship Id="rId31" Type="http://schemas.openxmlformats.org/officeDocument/2006/relationships/tags" Target="../tags/tag652.xml"/><Relationship Id="rId30" Type="http://schemas.openxmlformats.org/officeDocument/2006/relationships/tags" Target="../tags/tag651.xml"/><Relationship Id="rId3" Type="http://schemas.openxmlformats.org/officeDocument/2006/relationships/tags" Target="../tags/tag629.xml"/><Relationship Id="rId29" Type="http://schemas.openxmlformats.org/officeDocument/2006/relationships/tags" Target="../tags/tag650.xml"/><Relationship Id="rId28" Type="http://schemas.openxmlformats.org/officeDocument/2006/relationships/tags" Target="../tags/tag649.xml"/><Relationship Id="rId27" Type="http://schemas.openxmlformats.org/officeDocument/2006/relationships/tags" Target="../tags/tag648.xml"/><Relationship Id="rId26" Type="http://schemas.openxmlformats.org/officeDocument/2006/relationships/image" Target="../media/image160.png"/><Relationship Id="rId25" Type="http://schemas.openxmlformats.org/officeDocument/2006/relationships/tags" Target="../tags/tag647.xml"/><Relationship Id="rId244" Type="http://schemas.openxmlformats.org/officeDocument/2006/relationships/slideLayout" Target="../slideLayouts/slideLayout2.xml"/><Relationship Id="rId243" Type="http://schemas.openxmlformats.org/officeDocument/2006/relationships/tags" Target="../tags/tag833.xml"/><Relationship Id="rId242" Type="http://schemas.openxmlformats.org/officeDocument/2006/relationships/image" Target="../media/image53.png"/><Relationship Id="rId241" Type="http://schemas.openxmlformats.org/officeDocument/2006/relationships/tags" Target="../tags/tag832.xml"/><Relationship Id="rId240" Type="http://schemas.openxmlformats.org/officeDocument/2006/relationships/tags" Target="../tags/tag831.xml"/><Relationship Id="rId24" Type="http://schemas.openxmlformats.org/officeDocument/2006/relationships/tags" Target="../tags/tag646.xml"/><Relationship Id="rId239" Type="http://schemas.openxmlformats.org/officeDocument/2006/relationships/tags" Target="../tags/tag830.xml"/><Relationship Id="rId238" Type="http://schemas.openxmlformats.org/officeDocument/2006/relationships/tags" Target="../tags/tag829.xml"/><Relationship Id="rId237" Type="http://schemas.openxmlformats.org/officeDocument/2006/relationships/tags" Target="../tags/tag828.xml"/><Relationship Id="rId236" Type="http://schemas.openxmlformats.org/officeDocument/2006/relationships/tags" Target="../tags/tag827.xml"/><Relationship Id="rId235" Type="http://schemas.openxmlformats.org/officeDocument/2006/relationships/tags" Target="../tags/tag826.xml"/><Relationship Id="rId234" Type="http://schemas.openxmlformats.org/officeDocument/2006/relationships/image" Target="../media/image184.png"/><Relationship Id="rId233" Type="http://schemas.openxmlformats.org/officeDocument/2006/relationships/tags" Target="../tags/tag825.xml"/><Relationship Id="rId232" Type="http://schemas.openxmlformats.org/officeDocument/2006/relationships/tags" Target="../tags/tag824.xml"/><Relationship Id="rId231" Type="http://schemas.openxmlformats.org/officeDocument/2006/relationships/tags" Target="../tags/tag823.xml"/><Relationship Id="rId230" Type="http://schemas.openxmlformats.org/officeDocument/2006/relationships/tags" Target="../tags/tag822.xml"/><Relationship Id="rId23" Type="http://schemas.openxmlformats.org/officeDocument/2006/relationships/image" Target="../media/image159.png"/><Relationship Id="rId229" Type="http://schemas.openxmlformats.org/officeDocument/2006/relationships/tags" Target="../tags/tag821.xml"/><Relationship Id="rId228" Type="http://schemas.openxmlformats.org/officeDocument/2006/relationships/tags" Target="../tags/tag820.xml"/><Relationship Id="rId227" Type="http://schemas.openxmlformats.org/officeDocument/2006/relationships/tags" Target="../tags/tag819.xml"/><Relationship Id="rId226" Type="http://schemas.openxmlformats.org/officeDocument/2006/relationships/tags" Target="../tags/tag818.xml"/><Relationship Id="rId225" Type="http://schemas.openxmlformats.org/officeDocument/2006/relationships/tags" Target="../tags/tag817.xml"/><Relationship Id="rId224" Type="http://schemas.openxmlformats.org/officeDocument/2006/relationships/tags" Target="../tags/tag816.xml"/><Relationship Id="rId223" Type="http://schemas.openxmlformats.org/officeDocument/2006/relationships/tags" Target="../tags/tag815.xml"/><Relationship Id="rId222" Type="http://schemas.openxmlformats.org/officeDocument/2006/relationships/tags" Target="../tags/tag814.xml"/><Relationship Id="rId221" Type="http://schemas.openxmlformats.org/officeDocument/2006/relationships/tags" Target="../tags/tag813.xml"/><Relationship Id="rId220" Type="http://schemas.openxmlformats.org/officeDocument/2006/relationships/tags" Target="../tags/tag812.xml"/><Relationship Id="rId22" Type="http://schemas.openxmlformats.org/officeDocument/2006/relationships/tags" Target="../tags/tag645.xml"/><Relationship Id="rId219" Type="http://schemas.openxmlformats.org/officeDocument/2006/relationships/tags" Target="../tags/tag811.xml"/><Relationship Id="rId218" Type="http://schemas.openxmlformats.org/officeDocument/2006/relationships/tags" Target="../tags/tag810.xml"/><Relationship Id="rId217" Type="http://schemas.openxmlformats.org/officeDocument/2006/relationships/tags" Target="../tags/tag809.xml"/><Relationship Id="rId216" Type="http://schemas.openxmlformats.org/officeDocument/2006/relationships/tags" Target="../tags/tag808.xml"/><Relationship Id="rId215" Type="http://schemas.openxmlformats.org/officeDocument/2006/relationships/tags" Target="../tags/tag807.xml"/><Relationship Id="rId214" Type="http://schemas.openxmlformats.org/officeDocument/2006/relationships/tags" Target="../tags/tag806.xml"/><Relationship Id="rId213" Type="http://schemas.openxmlformats.org/officeDocument/2006/relationships/tags" Target="../tags/tag805.xml"/><Relationship Id="rId212" Type="http://schemas.openxmlformats.org/officeDocument/2006/relationships/tags" Target="../tags/tag804.xml"/><Relationship Id="rId211" Type="http://schemas.openxmlformats.org/officeDocument/2006/relationships/tags" Target="../tags/tag803.xml"/><Relationship Id="rId210" Type="http://schemas.openxmlformats.org/officeDocument/2006/relationships/tags" Target="../tags/tag802.xml"/><Relationship Id="rId21" Type="http://schemas.openxmlformats.org/officeDocument/2006/relationships/image" Target="../media/image158.png"/><Relationship Id="rId209" Type="http://schemas.openxmlformats.org/officeDocument/2006/relationships/tags" Target="../tags/tag801.xml"/><Relationship Id="rId208" Type="http://schemas.openxmlformats.org/officeDocument/2006/relationships/tags" Target="../tags/tag800.xml"/><Relationship Id="rId207" Type="http://schemas.openxmlformats.org/officeDocument/2006/relationships/tags" Target="../tags/tag799.xml"/><Relationship Id="rId206" Type="http://schemas.openxmlformats.org/officeDocument/2006/relationships/tags" Target="../tags/tag798.xml"/><Relationship Id="rId205" Type="http://schemas.openxmlformats.org/officeDocument/2006/relationships/tags" Target="../tags/tag797.xml"/><Relationship Id="rId204" Type="http://schemas.openxmlformats.org/officeDocument/2006/relationships/tags" Target="../tags/tag796.xml"/><Relationship Id="rId203" Type="http://schemas.openxmlformats.org/officeDocument/2006/relationships/tags" Target="../tags/tag795.xml"/><Relationship Id="rId202" Type="http://schemas.openxmlformats.org/officeDocument/2006/relationships/tags" Target="../tags/tag794.xml"/><Relationship Id="rId201" Type="http://schemas.openxmlformats.org/officeDocument/2006/relationships/tags" Target="../tags/tag793.xml"/><Relationship Id="rId200" Type="http://schemas.openxmlformats.org/officeDocument/2006/relationships/tags" Target="../tags/tag792.xml"/><Relationship Id="rId20" Type="http://schemas.openxmlformats.org/officeDocument/2006/relationships/tags" Target="../tags/tag644.xml"/><Relationship Id="rId2" Type="http://schemas.openxmlformats.org/officeDocument/2006/relationships/image" Target="../media/image156.png"/><Relationship Id="rId199" Type="http://schemas.openxmlformats.org/officeDocument/2006/relationships/tags" Target="../tags/tag791.xml"/><Relationship Id="rId198" Type="http://schemas.openxmlformats.org/officeDocument/2006/relationships/tags" Target="../tags/tag790.xml"/><Relationship Id="rId197" Type="http://schemas.openxmlformats.org/officeDocument/2006/relationships/tags" Target="../tags/tag789.xml"/><Relationship Id="rId196" Type="http://schemas.openxmlformats.org/officeDocument/2006/relationships/tags" Target="../tags/tag788.xml"/><Relationship Id="rId195" Type="http://schemas.openxmlformats.org/officeDocument/2006/relationships/tags" Target="../tags/tag787.xml"/><Relationship Id="rId194" Type="http://schemas.openxmlformats.org/officeDocument/2006/relationships/image" Target="../media/image183.png"/><Relationship Id="rId193" Type="http://schemas.openxmlformats.org/officeDocument/2006/relationships/tags" Target="../tags/tag786.xml"/><Relationship Id="rId192" Type="http://schemas.openxmlformats.org/officeDocument/2006/relationships/tags" Target="../tags/tag785.xml"/><Relationship Id="rId191" Type="http://schemas.openxmlformats.org/officeDocument/2006/relationships/tags" Target="../tags/tag784.xml"/><Relationship Id="rId190" Type="http://schemas.openxmlformats.org/officeDocument/2006/relationships/tags" Target="../tags/tag783.xml"/><Relationship Id="rId19" Type="http://schemas.openxmlformats.org/officeDocument/2006/relationships/image" Target="../media/image157.png"/><Relationship Id="rId189" Type="http://schemas.openxmlformats.org/officeDocument/2006/relationships/tags" Target="../tags/tag782.xml"/><Relationship Id="rId188" Type="http://schemas.openxmlformats.org/officeDocument/2006/relationships/tags" Target="../tags/tag781.xml"/><Relationship Id="rId187" Type="http://schemas.openxmlformats.org/officeDocument/2006/relationships/tags" Target="../tags/tag780.xml"/><Relationship Id="rId186" Type="http://schemas.openxmlformats.org/officeDocument/2006/relationships/tags" Target="../tags/tag779.xml"/><Relationship Id="rId185" Type="http://schemas.openxmlformats.org/officeDocument/2006/relationships/tags" Target="../tags/tag778.xml"/><Relationship Id="rId184" Type="http://schemas.openxmlformats.org/officeDocument/2006/relationships/tags" Target="../tags/tag777.xml"/><Relationship Id="rId183" Type="http://schemas.openxmlformats.org/officeDocument/2006/relationships/tags" Target="../tags/tag776.xml"/><Relationship Id="rId182" Type="http://schemas.openxmlformats.org/officeDocument/2006/relationships/tags" Target="../tags/tag775.xml"/><Relationship Id="rId181" Type="http://schemas.openxmlformats.org/officeDocument/2006/relationships/tags" Target="../tags/tag774.xml"/><Relationship Id="rId180" Type="http://schemas.openxmlformats.org/officeDocument/2006/relationships/tags" Target="../tags/tag773.xml"/><Relationship Id="rId18" Type="http://schemas.openxmlformats.org/officeDocument/2006/relationships/tags" Target="../tags/tag643.xml"/><Relationship Id="rId179" Type="http://schemas.openxmlformats.org/officeDocument/2006/relationships/tags" Target="../tags/tag772.xml"/><Relationship Id="rId178" Type="http://schemas.openxmlformats.org/officeDocument/2006/relationships/tags" Target="../tags/tag771.xml"/><Relationship Id="rId177" Type="http://schemas.openxmlformats.org/officeDocument/2006/relationships/tags" Target="../tags/tag770.xml"/><Relationship Id="rId176" Type="http://schemas.openxmlformats.org/officeDocument/2006/relationships/tags" Target="../tags/tag769.xml"/><Relationship Id="rId175" Type="http://schemas.openxmlformats.org/officeDocument/2006/relationships/tags" Target="../tags/tag768.xml"/><Relationship Id="rId174" Type="http://schemas.openxmlformats.org/officeDocument/2006/relationships/image" Target="../media/image182.png"/><Relationship Id="rId173" Type="http://schemas.openxmlformats.org/officeDocument/2006/relationships/tags" Target="../tags/tag767.xml"/><Relationship Id="rId172" Type="http://schemas.openxmlformats.org/officeDocument/2006/relationships/image" Target="../media/image181.png"/><Relationship Id="rId171" Type="http://schemas.openxmlformats.org/officeDocument/2006/relationships/tags" Target="../tags/tag766.xml"/><Relationship Id="rId170" Type="http://schemas.openxmlformats.org/officeDocument/2006/relationships/tags" Target="../tags/tag765.xml"/><Relationship Id="rId17" Type="http://schemas.openxmlformats.org/officeDocument/2006/relationships/tags" Target="../tags/tag642.xml"/><Relationship Id="rId169" Type="http://schemas.openxmlformats.org/officeDocument/2006/relationships/tags" Target="../tags/tag764.xml"/><Relationship Id="rId168" Type="http://schemas.openxmlformats.org/officeDocument/2006/relationships/tags" Target="../tags/tag763.xml"/><Relationship Id="rId167" Type="http://schemas.openxmlformats.org/officeDocument/2006/relationships/tags" Target="../tags/tag762.xml"/><Relationship Id="rId166" Type="http://schemas.openxmlformats.org/officeDocument/2006/relationships/tags" Target="../tags/tag761.xml"/><Relationship Id="rId165" Type="http://schemas.openxmlformats.org/officeDocument/2006/relationships/tags" Target="../tags/tag760.xml"/><Relationship Id="rId164" Type="http://schemas.openxmlformats.org/officeDocument/2006/relationships/tags" Target="../tags/tag759.xml"/><Relationship Id="rId163" Type="http://schemas.openxmlformats.org/officeDocument/2006/relationships/tags" Target="../tags/tag758.xml"/><Relationship Id="rId162" Type="http://schemas.openxmlformats.org/officeDocument/2006/relationships/tags" Target="../tags/tag757.xml"/><Relationship Id="rId161" Type="http://schemas.openxmlformats.org/officeDocument/2006/relationships/tags" Target="../tags/tag756.xml"/><Relationship Id="rId160" Type="http://schemas.openxmlformats.org/officeDocument/2006/relationships/tags" Target="../tags/tag755.xml"/><Relationship Id="rId16" Type="http://schemas.openxmlformats.org/officeDocument/2006/relationships/tags" Target="../tags/tag641.xml"/><Relationship Id="rId159" Type="http://schemas.openxmlformats.org/officeDocument/2006/relationships/tags" Target="../tags/tag754.xml"/><Relationship Id="rId158" Type="http://schemas.openxmlformats.org/officeDocument/2006/relationships/tags" Target="../tags/tag753.xml"/><Relationship Id="rId157" Type="http://schemas.openxmlformats.org/officeDocument/2006/relationships/tags" Target="../tags/tag752.xml"/><Relationship Id="rId156" Type="http://schemas.openxmlformats.org/officeDocument/2006/relationships/tags" Target="../tags/tag751.xml"/><Relationship Id="rId155" Type="http://schemas.openxmlformats.org/officeDocument/2006/relationships/tags" Target="../tags/tag750.xml"/><Relationship Id="rId154" Type="http://schemas.openxmlformats.org/officeDocument/2006/relationships/tags" Target="../tags/tag749.xml"/><Relationship Id="rId153" Type="http://schemas.openxmlformats.org/officeDocument/2006/relationships/tags" Target="../tags/tag748.xml"/><Relationship Id="rId152" Type="http://schemas.openxmlformats.org/officeDocument/2006/relationships/tags" Target="../tags/tag747.xml"/><Relationship Id="rId151" Type="http://schemas.openxmlformats.org/officeDocument/2006/relationships/image" Target="../media/image180.png"/><Relationship Id="rId150" Type="http://schemas.openxmlformats.org/officeDocument/2006/relationships/tags" Target="../tags/tag746.xml"/><Relationship Id="rId15" Type="http://schemas.openxmlformats.org/officeDocument/2006/relationships/tags" Target="../tags/tag640.xml"/><Relationship Id="rId149" Type="http://schemas.openxmlformats.org/officeDocument/2006/relationships/tags" Target="../tags/tag745.xml"/><Relationship Id="rId148" Type="http://schemas.openxmlformats.org/officeDocument/2006/relationships/tags" Target="../tags/tag744.xml"/><Relationship Id="rId147" Type="http://schemas.openxmlformats.org/officeDocument/2006/relationships/tags" Target="../tags/tag743.xml"/><Relationship Id="rId146" Type="http://schemas.openxmlformats.org/officeDocument/2006/relationships/image" Target="../media/image22.png"/><Relationship Id="rId145" Type="http://schemas.openxmlformats.org/officeDocument/2006/relationships/tags" Target="../tags/tag742.xml"/><Relationship Id="rId144" Type="http://schemas.openxmlformats.org/officeDocument/2006/relationships/tags" Target="../tags/tag741.xml"/><Relationship Id="rId143" Type="http://schemas.openxmlformats.org/officeDocument/2006/relationships/image" Target="../media/image179.png"/><Relationship Id="rId142" Type="http://schemas.openxmlformats.org/officeDocument/2006/relationships/tags" Target="../tags/tag740.xml"/><Relationship Id="rId141" Type="http://schemas.openxmlformats.org/officeDocument/2006/relationships/image" Target="../media/image26.png"/><Relationship Id="rId140" Type="http://schemas.openxmlformats.org/officeDocument/2006/relationships/tags" Target="../tags/tag739.xml"/><Relationship Id="rId14" Type="http://schemas.openxmlformats.org/officeDocument/2006/relationships/tags" Target="../tags/tag639.xml"/><Relationship Id="rId139" Type="http://schemas.openxmlformats.org/officeDocument/2006/relationships/tags" Target="../tags/tag738.xml"/><Relationship Id="rId138" Type="http://schemas.openxmlformats.org/officeDocument/2006/relationships/tags" Target="../tags/tag737.xml"/><Relationship Id="rId137" Type="http://schemas.openxmlformats.org/officeDocument/2006/relationships/tags" Target="../tags/tag736.xml"/><Relationship Id="rId136" Type="http://schemas.openxmlformats.org/officeDocument/2006/relationships/tags" Target="../tags/tag735.xml"/><Relationship Id="rId135" Type="http://schemas.openxmlformats.org/officeDocument/2006/relationships/tags" Target="../tags/tag734.xml"/><Relationship Id="rId134" Type="http://schemas.openxmlformats.org/officeDocument/2006/relationships/image" Target="../media/image56.jpeg"/><Relationship Id="rId133" Type="http://schemas.openxmlformats.org/officeDocument/2006/relationships/tags" Target="../tags/tag733.xml"/><Relationship Id="rId132" Type="http://schemas.openxmlformats.org/officeDocument/2006/relationships/tags" Target="../tags/tag732.xml"/><Relationship Id="rId131" Type="http://schemas.openxmlformats.org/officeDocument/2006/relationships/tags" Target="../tags/tag731.xml"/><Relationship Id="rId130" Type="http://schemas.openxmlformats.org/officeDocument/2006/relationships/tags" Target="../tags/tag730.xml"/><Relationship Id="rId13" Type="http://schemas.openxmlformats.org/officeDocument/2006/relationships/tags" Target="../tags/tag638.xml"/><Relationship Id="rId129" Type="http://schemas.openxmlformats.org/officeDocument/2006/relationships/image" Target="../media/image25.png"/><Relationship Id="rId128" Type="http://schemas.openxmlformats.org/officeDocument/2006/relationships/tags" Target="../tags/tag729.xml"/><Relationship Id="rId127" Type="http://schemas.openxmlformats.org/officeDocument/2006/relationships/tags" Target="../tags/tag728.xml"/><Relationship Id="rId126" Type="http://schemas.openxmlformats.org/officeDocument/2006/relationships/tags" Target="../tags/tag727.xml"/><Relationship Id="rId125" Type="http://schemas.openxmlformats.org/officeDocument/2006/relationships/tags" Target="../tags/tag726.xml"/><Relationship Id="rId124" Type="http://schemas.openxmlformats.org/officeDocument/2006/relationships/tags" Target="../tags/tag725.xml"/><Relationship Id="rId123" Type="http://schemas.openxmlformats.org/officeDocument/2006/relationships/tags" Target="../tags/tag724.xml"/><Relationship Id="rId122" Type="http://schemas.openxmlformats.org/officeDocument/2006/relationships/tags" Target="../tags/tag723.xml"/><Relationship Id="rId121" Type="http://schemas.openxmlformats.org/officeDocument/2006/relationships/tags" Target="../tags/tag722.xml"/><Relationship Id="rId120" Type="http://schemas.openxmlformats.org/officeDocument/2006/relationships/tags" Target="../tags/tag721.xml"/><Relationship Id="rId12" Type="http://schemas.openxmlformats.org/officeDocument/2006/relationships/tags" Target="../tags/tag637.xml"/><Relationship Id="rId119" Type="http://schemas.openxmlformats.org/officeDocument/2006/relationships/tags" Target="../tags/tag720.xml"/><Relationship Id="rId118" Type="http://schemas.openxmlformats.org/officeDocument/2006/relationships/tags" Target="../tags/tag719.xml"/><Relationship Id="rId117" Type="http://schemas.openxmlformats.org/officeDocument/2006/relationships/image" Target="../media/image23.jpeg"/><Relationship Id="rId116" Type="http://schemas.openxmlformats.org/officeDocument/2006/relationships/tags" Target="../tags/tag718.xml"/><Relationship Id="rId115" Type="http://schemas.openxmlformats.org/officeDocument/2006/relationships/tags" Target="../tags/tag717.xml"/><Relationship Id="rId114" Type="http://schemas.openxmlformats.org/officeDocument/2006/relationships/tags" Target="../tags/tag716.xml"/><Relationship Id="rId113" Type="http://schemas.openxmlformats.org/officeDocument/2006/relationships/tags" Target="../tags/tag715.xml"/><Relationship Id="rId112" Type="http://schemas.openxmlformats.org/officeDocument/2006/relationships/tags" Target="../tags/tag714.xml"/><Relationship Id="rId111" Type="http://schemas.openxmlformats.org/officeDocument/2006/relationships/tags" Target="../tags/tag713.xml"/><Relationship Id="rId110" Type="http://schemas.openxmlformats.org/officeDocument/2006/relationships/tags" Target="../tags/tag712.xml"/><Relationship Id="rId11" Type="http://schemas.openxmlformats.org/officeDocument/2006/relationships/tags" Target="../tags/tag636.xml"/><Relationship Id="rId109" Type="http://schemas.openxmlformats.org/officeDocument/2006/relationships/tags" Target="../tags/tag711.xml"/><Relationship Id="rId108" Type="http://schemas.openxmlformats.org/officeDocument/2006/relationships/tags" Target="../tags/tag710.xml"/><Relationship Id="rId107" Type="http://schemas.openxmlformats.org/officeDocument/2006/relationships/tags" Target="../tags/tag709.xml"/><Relationship Id="rId106" Type="http://schemas.openxmlformats.org/officeDocument/2006/relationships/tags" Target="../tags/tag708.xml"/><Relationship Id="rId105" Type="http://schemas.openxmlformats.org/officeDocument/2006/relationships/tags" Target="../tags/tag707.xml"/><Relationship Id="rId104" Type="http://schemas.openxmlformats.org/officeDocument/2006/relationships/tags" Target="../tags/tag706.xml"/><Relationship Id="rId103" Type="http://schemas.openxmlformats.org/officeDocument/2006/relationships/tags" Target="../tags/tag705.xml"/><Relationship Id="rId102" Type="http://schemas.openxmlformats.org/officeDocument/2006/relationships/tags" Target="../tags/tag704.xml"/><Relationship Id="rId101" Type="http://schemas.openxmlformats.org/officeDocument/2006/relationships/tags" Target="../tags/tag703.xml"/><Relationship Id="rId100" Type="http://schemas.openxmlformats.org/officeDocument/2006/relationships/tags" Target="../tags/tag702.xml"/><Relationship Id="rId10" Type="http://schemas.openxmlformats.org/officeDocument/2006/relationships/tags" Target="../tags/tag635.xml"/><Relationship Id="rId1" Type="http://schemas.openxmlformats.org/officeDocument/2006/relationships/tags" Target="../tags/tag6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6"/>
          <p:cNvSpPr/>
          <p:nvPr/>
        </p:nvSpPr>
        <p:spPr>
          <a:xfrm>
            <a:off x="227396" y="3288346"/>
            <a:ext cx="7104248" cy="49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图片 2" descr="aa09a452f108c633eb06e94b275f39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548245" cy="102584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" name="picture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5029186" y="646036"/>
            <a:ext cx="2216923" cy="2920519"/>
          </a:xfrm>
          <a:prstGeom prst="rect">
            <a:avLst/>
          </a:prstGeom>
        </p:spPr>
      </p:pic>
      <p:graphicFrame>
        <p:nvGraphicFramePr>
          <p:cNvPr id="41" name="table 4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03883" y="5363592"/>
          <a:ext cx="3100704" cy="1824354"/>
        </p:xfrm>
        <a:graphic>
          <a:graphicData uri="http://schemas.openxmlformats.org/drawingml/2006/table">
            <a:tbl>
              <a:tblPr/>
              <a:tblGrid>
                <a:gridCol w="695325"/>
                <a:gridCol w="2405379"/>
              </a:tblGrid>
              <a:tr h="1543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300" dirty="0"/>
                    </a:p>
                    <a:p>
                      <a:pPr marL="97155" algn="l" rtl="0" eaLnBrk="0">
                        <a:lnSpc>
                          <a:spcPct val="92000"/>
                        </a:lnSpc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太阳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能电池片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endParaRPr lang="en-US" altLang="en-US" sz="200" dirty="0"/>
                    </a:p>
                    <a:p>
                      <a:pPr algn="r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166单晶(半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片)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/>
                    </a:p>
                    <a:p>
                      <a:pPr marL="10287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电池片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排列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200" dirty="0"/>
                    </a:p>
                    <a:p>
                      <a:pPr algn="r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120</a:t>
                      </a: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pcs</a:t>
                      </a: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(6×</a:t>
                      </a: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300" dirty="0"/>
                    </a:p>
                    <a:p>
                      <a:pPr marL="9715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组件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尺寸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200" dirty="0"/>
                    </a:p>
                    <a:p>
                      <a:pPr algn="r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1755×10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38×35mm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9779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重量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</a:pPr>
                      <a:endParaRPr lang="en-US" altLang="en-US" sz="200" dirty="0"/>
                    </a:p>
                    <a:p>
                      <a:pPr algn="r" rtl="0" eaLnBrk="0">
                        <a:lnSpc>
                          <a:spcPts val="565"/>
                        </a:lnSpc>
                      </a:pPr>
                      <a:r>
                        <a:rPr sz="400" spc="5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20.0</a:t>
                      </a:r>
                      <a:r>
                        <a:rPr sz="4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4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kg</a:t>
                      </a:r>
                      <a:endParaRPr lang="en-US" altLang="en-US" sz="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300" dirty="0"/>
                    </a:p>
                    <a:p>
                      <a:pPr marL="9715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玻璃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</a:pPr>
                      <a:endParaRPr lang="en-US" altLang="en-US" sz="200" dirty="0"/>
                    </a:p>
                    <a:p>
                      <a:pPr algn="r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3.2</a:t>
                      </a: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mm</a:t>
                      </a: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高透、减反射镀膜钢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化玻璃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300" dirty="0"/>
                    </a:p>
                    <a:p>
                      <a:pPr marL="9779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背板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300" dirty="0"/>
                    </a:p>
                    <a:p>
                      <a:pPr algn="r" rtl="0" eaLnBrk="0">
                        <a:lnSpc>
                          <a:spcPct val="94000"/>
                        </a:lnSpc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白色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300" dirty="0"/>
                    </a:p>
                    <a:p>
                      <a:pPr marL="9652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边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框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</a:pPr>
                      <a:endParaRPr lang="en-US" altLang="en-US" sz="200" dirty="0"/>
                    </a:p>
                    <a:p>
                      <a:pPr algn="r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阳极氧化铝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合金边框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300" dirty="0"/>
                    </a:p>
                    <a:p>
                      <a:pPr marL="96520" algn="l" rtl="0" eaLnBrk="0">
                        <a:lnSpc>
                          <a:spcPct val="92000"/>
                        </a:lnSpc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接线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盒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</a:pPr>
                      <a:endParaRPr lang="en-US" altLang="en-US" sz="200" dirty="0"/>
                    </a:p>
                    <a:p>
                      <a:pPr algn="r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防护等级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IP</a:t>
                      </a: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300" dirty="0"/>
                    </a:p>
                    <a:p>
                      <a:pPr marL="10287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电缆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algn="r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4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4mm²、线长300</a:t>
                      </a:r>
                      <a:r>
                        <a:rPr sz="500" spc="-4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mm</a:t>
                      </a:r>
                      <a:r>
                        <a:rPr sz="500" spc="-4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、光伏专用电缆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/>
                    </a:p>
                    <a:p>
                      <a:pPr marL="9842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二极管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数量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300" dirty="0"/>
                    </a:p>
                    <a:p>
                      <a:pPr algn="r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300" dirty="0"/>
                    </a:p>
                    <a:p>
                      <a:pPr marL="9715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风压/雪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压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300" dirty="0"/>
                    </a:p>
                    <a:p>
                      <a:pPr algn="r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2400p</a:t>
                      </a: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</a:t>
                      </a: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5400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pa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9652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连接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器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300" dirty="0"/>
                    </a:p>
                    <a:p>
                      <a:pPr algn="r" rtl="0" eaLnBrk="0">
                        <a:lnSpc>
                          <a:spcPts val="500"/>
                        </a:lnSpc>
                        <a:spcBef>
                          <a:spcPts val="0"/>
                        </a:spcBef>
                      </a:pPr>
                      <a:r>
                        <a:rPr sz="4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MC</a:t>
                      </a:r>
                      <a:r>
                        <a:rPr sz="400" spc="6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400" spc="6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400" spc="6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兼</a:t>
                      </a:r>
                      <a:r>
                        <a:rPr sz="400" spc="5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容</a:t>
                      </a:r>
                      <a:endParaRPr lang="en-US" altLang="en-US" sz="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4" name="table 4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503883" y="1911088"/>
          <a:ext cx="4022725" cy="1350644"/>
        </p:xfrm>
        <a:graphic>
          <a:graphicData uri="http://schemas.openxmlformats.org/drawingml/2006/table">
            <a:tbl>
              <a:tblPr/>
              <a:tblGrid>
                <a:gridCol w="998220"/>
                <a:gridCol w="521334"/>
                <a:gridCol w="316229"/>
                <a:gridCol w="309245"/>
                <a:gridCol w="309245"/>
                <a:gridCol w="311784"/>
                <a:gridCol w="307339"/>
                <a:gridCol w="310514"/>
                <a:gridCol w="308609"/>
                <a:gridCol w="330200"/>
              </a:tblGrid>
              <a:tr h="1949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300" dirty="0"/>
                    </a:p>
                    <a:p>
                      <a:pPr marL="9779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功率输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116840" algn="l" rtl="0" eaLnBrk="0">
                        <a:lnSpc>
                          <a:spcPts val="615"/>
                        </a:lnSpc>
                        <a:spcBef>
                          <a:spcPts val="5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Pmax</a:t>
                      </a:r>
                      <a:r>
                        <a:rPr sz="500" spc="5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</a:t>
                      </a:r>
                      <a:r>
                        <a:rPr sz="500" spc="4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106045" algn="l" rtl="0" eaLnBrk="0">
                        <a:lnSpc>
                          <a:spcPts val="685"/>
                        </a:lnSpc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36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9906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37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9969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37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10033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38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97790" algn="l" rtl="0" eaLnBrk="0">
                        <a:lnSpc>
                          <a:spcPts val="685"/>
                        </a:lnSpc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38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10033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39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9906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39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9969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300" dirty="0"/>
                    </a:p>
                    <a:p>
                      <a:pPr marL="9842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最大功率点的工作电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压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300" dirty="0"/>
                    </a:p>
                    <a:p>
                      <a:pPr marL="165735" algn="l" rtl="0" eaLnBrk="0">
                        <a:lnSpc>
                          <a:spcPts val="610"/>
                        </a:lnSpc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Vmp</a:t>
                      </a:r>
                      <a:r>
                        <a:rPr sz="5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/>
                    </a:p>
                    <a:p>
                      <a:pPr marL="7747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34.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34.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7112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35.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71755" algn="l" rtl="0" eaLnBrk="0">
                        <a:lnSpc>
                          <a:spcPts val="690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35.20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35.50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71755" algn="l" rtl="0" eaLnBrk="0">
                        <a:lnSpc>
                          <a:spcPts val="685"/>
                        </a:lnSpc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35.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36.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7175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36.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300" dirty="0"/>
                    </a:p>
                    <a:p>
                      <a:pPr marL="9842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最大功率点的工作电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流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400" dirty="0"/>
                    </a:p>
                    <a:p>
                      <a:pPr marL="190500" algn="l" rtl="0" eaLnBrk="0">
                        <a:lnSpc>
                          <a:spcPts val="610"/>
                        </a:lnSpc>
                        <a:spcBef>
                          <a:spcPts val="5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Imp</a:t>
                      </a:r>
                      <a:r>
                        <a:rPr sz="5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8191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.65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.70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7556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.75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/>
                    </a:p>
                    <a:p>
                      <a:pPr marL="76200" algn="l" rtl="0" eaLnBrk="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10.80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0.85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/>
                    </a:p>
                    <a:p>
                      <a:pPr marL="7620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.90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.95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/>
                    </a:p>
                    <a:p>
                      <a:pPr marL="76200" algn="l" rtl="0" eaLnBrk="0">
                        <a:lnSpc>
                          <a:spcPts val="685"/>
                        </a:lnSpc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.01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300" dirty="0"/>
                    </a:p>
                    <a:p>
                      <a:pPr marL="9906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开路</a:t>
                      </a:r>
                      <a:r>
                        <a:rPr sz="600" spc="1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压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/>
                    </a:p>
                    <a:p>
                      <a:pPr marL="196215" algn="l" rtl="0" eaLnBrk="0">
                        <a:lnSpc>
                          <a:spcPts val="615"/>
                        </a:lnSpc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Voc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7683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6985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70485" algn="l" rtl="0" eaLnBrk="0">
                        <a:lnSpc>
                          <a:spcPts val="690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41.00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41.20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41.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6985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41.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7112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41.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300" dirty="0"/>
                    </a:p>
                    <a:p>
                      <a:pPr marL="9779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短路电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流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231140" algn="l" rtl="0" eaLnBrk="0">
                        <a:lnSpc>
                          <a:spcPts val="615"/>
                        </a:lnSpc>
                        <a:spcBef>
                          <a:spcPts val="5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Isc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/>
                    </a:p>
                    <a:p>
                      <a:pPr marL="8191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.16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.26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/>
                    </a:p>
                    <a:p>
                      <a:pPr marL="7556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.35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/>
                    </a:p>
                    <a:p>
                      <a:pPr marL="76200" algn="l" rtl="0" eaLnBrk="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11.45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1.49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/>
                    </a:p>
                    <a:p>
                      <a:pPr marL="7620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.54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.59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/>
                    </a:p>
                    <a:p>
                      <a:pPr marL="76200" algn="l" rtl="0" eaLnBrk="0">
                        <a:lnSpc>
                          <a:spcPts val="685"/>
                        </a:lnSpc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.64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/>
                    </a:p>
                    <a:p>
                      <a:pPr marL="9842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组件</a:t>
                      </a:r>
                      <a:r>
                        <a:rPr sz="600" spc="1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效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率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297180" algn="l" rtl="0" eaLnBrk="0">
                        <a:lnSpc>
                          <a:spcPts val="615"/>
                        </a:lnSpc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(%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/>
                    </a:p>
                    <a:p>
                      <a:pPr marL="9779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/>
                    </a:p>
                    <a:p>
                      <a:pPr marL="9080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.3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/>
                    </a:p>
                    <a:p>
                      <a:pPr marL="9144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.6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/>
                    </a:p>
                    <a:p>
                      <a:pPr marL="92075" algn="l" rtl="0" eaLnBrk="0">
                        <a:lnSpc>
                          <a:spcPts val="690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20.9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1.1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/>
                    </a:p>
                    <a:p>
                      <a:pPr marL="92075" algn="l" rtl="0" eaLnBrk="0">
                        <a:lnSpc>
                          <a:spcPts val="690"/>
                        </a:lnSpc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.4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400" dirty="0"/>
                    </a:p>
                    <a:p>
                      <a:pPr marL="90805" algn="l" rtl="0" eaLnBrk="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.7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400" dirty="0"/>
                    </a:p>
                    <a:p>
                      <a:pPr marL="9207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22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300" dirty="0"/>
                    </a:p>
                    <a:p>
                      <a:pPr marL="9779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功率公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差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00355" algn="l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</a:t>
                      </a:r>
                      <a:r>
                        <a:rPr sz="500" spc="-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19494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4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0~+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5W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5" name="picture 4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21600000">
            <a:off x="5340256" y="3884687"/>
            <a:ext cx="1791530" cy="2328628"/>
          </a:xfrm>
          <a:prstGeom prst="rect">
            <a:avLst/>
          </a:prstGeom>
        </p:spPr>
      </p:pic>
      <p:graphicFrame>
        <p:nvGraphicFramePr>
          <p:cNvPr id="47" name="table 47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503883" y="3849194"/>
          <a:ext cx="4010659" cy="959485"/>
        </p:xfrm>
        <a:graphic>
          <a:graphicData uri="http://schemas.openxmlformats.org/drawingml/2006/table">
            <a:tbl>
              <a:tblPr/>
              <a:tblGrid>
                <a:gridCol w="989964"/>
                <a:gridCol w="516890"/>
                <a:gridCol w="2503805"/>
              </a:tblGrid>
              <a:tr h="1936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300" dirty="0"/>
                    </a:p>
                    <a:p>
                      <a:pPr marL="98425" algn="l" rtl="0" eaLnBrk="0">
                        <a:lnSpc>
                          <a:spcPct val="95000"/>
                        </a:lnSpc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最大</a:t>
                      </a:r>
                      <a:r>
                        <a:rPr sz="600" spc="1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功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率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300" dirty="0"/>
                    </a:p>
                    <a:p>
                      <a:pPr marL="109220" algn="l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Pmax</a:t>
                      </a:r>
                      <a:r>
                        <a:rPr sz="5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300" dirty="0"/>
                    </a:p>
                    <a:p>
                      <a:pPr marL="9842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最大功率点的工作电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压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157480" algn="l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Vmp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300" dirty="0"/>
                    </a:p>
                    <a:p>
                      <a:pPr marL="9842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最大功率点的工作电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流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182880" algn="l" rtl="0" eaLnBrk="0">
                        <a:lnSpc>
                          <a:spcPts val="615"/>
                        </a:lnSpc>
                        <a:spcBef>
                          <a:spcPts val="5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Imp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300" dirty="0"/>
                    </a:p>
                    <a:p>
                      <a:pPr marL="9906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开路</a:t>
                      </a:r>
                      <a:r>
                        <a:rPr sz="600" spc="1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压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300" dirty="0"/>
                    </a:p>
                    <a:p>
                      <a:pPr marL="187960" algn="l" rtl="0" eaLnBrk="0">
                        <a:lnSpc>
                          <a:spcPts val="615"/>
                        </a:lnSpc>
                        <a:spcBef>
                          <a:spcPts val="5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Voc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97790" algn="l" rtl="0" eaLnBrk="0">
                        <a:lnSpc>
                          <a:spcPct val="95000"/>
                        </a:lnSpc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短路电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流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400" dirty="0"/>
                    </a:p>
                    <a:p>
                      <a:pPr marL="223520" algn="l" rtl="0" eaLnBrk="0">
                        <a:lnSpc>
                          <a:spcPts val="615"/>
                        </a:lnSpc>
                        <a:spcBef>
                          <a:spcPts val="5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Isc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(A)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6" name="rect"/>
          <p:cNvSpPr/>
          <p:nvPr>
            <p:custDataLst>
              <p:tags r:id="rId8"/>
            </p:custDataLst>
          </p:nvPr>
        </p:nvSpPr>
        <p:spPr>
          <a:xfrm>
            <a:off x="503888" y="589812"/>
            <a:ext cx="298234" cy="158000"/>
          </a:xfrm>
          <a:prstGeom prst="rect">
            <a:avLst/>
          </a:prstGeom>
          <a:solidFill>
            <a:srgbClr val="FDD10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" name="rect"/>
          <p:cNvSpPr/>
          <p:nvPr>
            <p:custDataLst>
              <p:tags r:id="rId9"/>
            </p:custDataLst>
          </p:nvPr>
        </p:nvSpPr>
        <p:spPr>
          <a:xfrm>
            <a:off x="630888" y="716812"/>
            <a:ext cx="298234" cy="158000"/>
          </a:xfrm>
          <a:prstGeom prst="rect">
            <a:avLst/>
          </a:prstGeom>
          <a:solidFill>
            <a:srgbClr val="FDD10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" name="textbox 68"/>
          <p:cNvSpPr/>
          <p:nvPr>
            <p:custDataLst>
              <p:tags r:id="rId10"/>
            </p:custDataLst>
          </p:nvPr>
        </p:nvSpPr>
        <p:spPr>
          <a:xfrm>
            <a:off x="510629" y="555262"/>
            <a:ext cx="1902460" cy="12833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31750" algn="l" rtl="0" eaLnBrk="0">
              <a:lnSpc>
                <a:spcPts val="1855"/>
              </a:lnSpc>
            </a:pPr>
            <a:r>
              <a:rPr sz="1600" spc="-40" baseline="17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116666</a:t>
            </a:r>
            <a:r>
              <a:rPr sz="100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spc="-4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JY3MxxxH60(H)</a:t>
            </a:r>
            <a:endParaRPr lang="en-US" altLang="en-US" sz="1500" dirty="0"/>
          </a:p>
          <a:p>
            <a:pPr algn="l" rtl="0" eaLnBrk="0">
              <a:lnSpc>
                <a:spcPct val="122000"/>
              </a:lnSpc>
            </a:pPr>
            <a:endParaRPr lang="en-US" altLang="en-US" sz="1000" dirty="0"/>
          </a:p>
          <a:p>
            <a:pPr marL="110490" algn="l" rtl="0" eaLnBrk="0">
              <a:lnSpc>
                <a:spcPct val="97000"/>
              </a:lnSpc>
              <a:spcBef>
                <a:spcPts val="250"/>
              </a:spcBef>
            </a:pPr>
            <a:r>
              <a:rPr sz="800" spc="-2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功率范围</a:t>
            </a:r>
            <a:r>
              <a:rPr sz="800" spc="-2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2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：365</a:t>
            </a:r>
            <a:r>
              <a:rPr sz="8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sz="800" spc="-2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2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至</a:t>
            </a:r>
            <a:r>
              <a:rPr sz="800" spc="-2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400W</a:t>
            </a:r>
            <a:endParaRPr lang="en-US" altLang="en-US" sz="800" dirty="0"/>
          </a:p>
          <a:p>
            <a:pPr marL="110490" algn="l" rtl="0" eaLnBrk="0">
              <a:lnSpc>
                <a:spcPct val="97000"/>
              </a:lnSpc>
              <a:spcBef>
                <a:spcPts val="340"/>
              </a:spcBef>
            </a:pPr>
            <a:r>
              <a:rPr sz="800" spc="-3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功率公差</a:t>
            </a:r>
            <a:r>
              <a:rPr sz="800" spc="-3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3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：0</a:t>
            </a:r>
            <a:r>
              <a:rPr sz="8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sz="800" spc="-3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3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至</a:t>
            </a:r>
            <a:r>
              <a:rPr sz="800" spc="-3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+5W</a:t>
            </a:r>
            <a:endParaRPr lang="en-US" altLang="en-US" sz="800" dirty="0"/>
          </a:p>
          <a:p>
            <a:pPr marL="111760" algn="l" rtl="0" eaLnBrk="0">
              <a:lnSpc>
                <a:spcPct val="97000"/>
              </a:lnSpc>
              <a:spcBef>
                <a:spcPts val="335"/>
              </a:spcBef>
            </a:pPr>
            <a:r>
              <a:rPr sz="800" spc="1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最高</a:t>
            </a:r>
            <a:r>
              <a:rPr sz="8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效率</a:t>
            </a:r>
            <a:r>
              <a:rPr sz="8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：22.0%</a:t>
            </a:r>
            <a:endParaRPr lang="en-US" altLang="en-US" sz="8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40000"/>
              </a:lnSpc>
            </a:pPr>
            <a:endParaRPr lang="en-US" altLang="en-US" sz="200" dirty="0"/>
          </a:p>
          <a:p>
            <a:pPr marL="55880" algn="l" rtl="0" eaLnBrk="0">
              <a:lnSpc>
                <a:spcPct val="95000"/>
              </a:lnSpc>
              <a:spcBef>
                <a:spcPts val="0"/>
              </a:spcBef>
              <a:tabLst>
                <a:tab pos="118745" algn="l"/>
              </a:tabLst>
            </a:pPr>
            <a:r>
              <a:rPr sz="11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100" spc="-5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电性能参数</a:t>
            </a:r>
            <a:r>
              <a:rPr sz="1100" spc="-5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100" spc="-5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sz="1100" spc="-5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-5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sz="1100" spc="-1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r>
              <a:rPr sz="11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endParaRPr lang="en-US" altLang="en-US" sz="1100" dirty="0"/>
          </a:p>
        </p:txBody>
      </p:sp>
      <p:pic>
        <p:nvPicPr>
          <p:cNvPr id="69" name="picture 6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 rot="21600000">
            <a:off x="523329" y="1717592"/>
            <a:ext cx="43434" cy="4343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5692594" y="8266086"/>
            <a:ext cx="1422767" cy="1044836"/>
            <a:chOff x="0" y="0"/>
            <a:chExt cx="1422767" cy="1044836"/>
          </a:xfrm>
        </p:grpSpPr>
        <p:pic>
          <p:nvPicPr>
            <p:cNvPr id="70" name="picture 7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rot="21600000">
              <a:off x="4193" y="0"/>
              <a:ext cx="1400175" cy="993613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 rot="21600000">
              <a:off x="14950" y="432582"/>
              <a:ext cx="1387767" cy="485160"/>
            </a:xfrm>
            <a:prstGeom prst="rect">
              <a:avLst/>
            </a:prstGeom>
          </p:spPr>
        </p:pic>
        <p:sp>
          <p:nvSpPr>
            <p:cNvPr id="72" name="rect"/>
            <p:cNvSpPr/>
            <p:nvPr>
              <p:custDataLst>
                <p:tags r:id="rId17"/>
              </p:custDataLst>
            </p:nvPr>
          </p:nvSpPr>
          <p:spPr>
            <a:xfrm>
              <a:off x="14950" y="292755"/>
              <a:ext cx="1387767" cy="1663"/>
            </a:xfrm>
            <a:prstGeom prst="rect">
              <a:avLst/>
            </a:prstGeom>
            <a:solidFill>
              <a:srgbClr val="C9CACA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3" name="rect"/>
            <p:cNvSpPr/>
            <p:nvPr>
              <p:custDataLst>
                <p:tags r:id="rId18"/>
              </p:custDataLst>
            </p:nvPr>
          </p:nvSpPr>
          <p:spPr>
            <a:xfrm>
              <a:off x="5844" y="145549"/>
              <a:ext cx="1387778" cy="1651"/>
            </a:xfrm>
            <a:prstGeom prst="rect">
              <a:avLst/>
            </a:prstGeom>
            <a:solidFill>
              <a:srgbClr val="C9CACA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74" name="picture 74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 rot="21600000">
              <a:off x="824410" y="1012802"/>
              <a:ext cx="41329" cy="32029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 rot="21600000">
              <a:off x="1103201" y="1012837"/>
              <a:ext cx="41394" cy="31953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 rot="21600000">
              <a:off x="546157" y="1012835"/>
              <a:ext cx="40182" cy="31955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6"/>
            <a:stretch>
              <a:fillRect/>
            </a:stretch>
          </p:blipFill>
          <p:spPr>
            <a:xfrm rot="21600000">
              <a:off x="1382683" y="1012837"/>
              <a:ext cx="40083" cy="31998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28"/>
            <a:stretch>
              <a:fillRect/>
            </a:stretch>
          </p:blipFill>
          <p:spPr>
            <a:xfrm rot="21600000">
              <a:off x="268604" y="1012837"/>
              <a:ext cx="37654" cy="31953"/>
            </a:xfrm>
            <a:prstGeom prst="rect">
              <a:avLst/>
            </a:prstGeom>
          </p:spPr>
        </p:pic>
        <p:sp>
          <p:nvSpPr>
            <p:cNvPr id="79" name="rect"/>
            <p:cNvSpPr/>
            <p:nvPr>
              <p:custDataLst>
                <p:tags r:id="rId29"/>
              </p:custDataLst>
            </p:nvPr>
          </p:nvSpPr>
          <p:spPr>
            <a:xfrm>
              <a:off x="0" y="1012837"/>
              <a:ext cx="17208" cy="31953"/>
            </a:xfrm>
            <a:prstGeom prst="rect">
              <a:avLst/>
            </a:prstGeom>
            <a:solidFill>
              <a:srgbClr val="3D3A39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91" name="picture 91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/>
          <a:stretch>
            <a:fillRect/>
          </a:stretch>
        </p:blipFill>
        <p:spPr>
          <a:xfrm rot="21600000">
            <a:off x="3885109" y="9067024"/>
            <a:ext cx="1070114" cy="193982"/>
          </a:xfrm>
          <a:prstGeom prst="rect">
            <a:avLst/>
          </a:prstGeom>
        </p:spPr>
      </p:pic>
      <p:pic>
        <p:nvPicPr>
          <p:cNvPr id="92" name="picture 92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33"/>
          <a:stretch>
            <a:fillRect/>
          </a:stretch>
        </p:blipFill>
        <p:spPr>
          <a:xfrm rot="21600000">
            <a:off x="3884650" y="8892202"/>
            <a:ext cx="1113669" cy="36864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21600000">
            <a:off x="3843464" y="8261630"/>
            <a:ext cx="1452517" cy="999011"/>
            <a:chOff x="0" y="0"/>
            <a:chExt cx="1452517" cy="999011"/>
          </a:xfrm>
        </p:grpSpPr>
        <p:pic>
          <p:nvPicPr>
            <p:cNvPr id="93" name="picture 93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35"/>
            <a:stretch>
              <a:fillRect/>
            </a:stretch>
          </p:blipFill>
          <p:spPr>
            <a:xfrm rot="21600000">
              <a:off x="40156" y="0"/>
              <a:ext cx="1412360" cy="999011"/>
            </a:xfrm>
            <a:prstGeom prst="rect">
              <a:avLst/>
            </a:prstGeom>
          </p:spPr>
        </p:pic>
        <p:pic>
          <p:nvPicPr>
            <p:cNvPr id="94" name="picture 94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 rot="21600000">
              <a:off x="41516" y="287101"/>
              <a:ext cx="1408265" cy="429005"/>
            </a:xfrm>
            <a:prstGeom prst="rect">
              <a:avLst/>
            </a:prstGeom>
          </p:spPr>
        </p:pic>
        <p:pic>
          <p:nvPicPr>
            <p:cNvPr id="95" name="picture 95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39"/>
            <a:stretch>
              <a:fillRect/>
            </a:stretch>
          </p:blipFill>
          <p:spPr>
            <a:xfrm rot="21600000">
              <a:off x="1208240" y="251551"/>
              <a:ext cx="200863" cy="112431"/>
            </a:xfrm>
            <a:prstGeom prst="rect">
              <a:avLst/>
            </a:prstGeom>
          </p:spPr>
        </p:pic>
        <p:pic>
          <p:nvPicPr>
            <p:cNvPr id="96" name="picture 96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 rot="21600000">
              <a:off x="0" y="315026"/>
              <a:ext cx="19659" cy="363089"/>
            </a:xfrm>
            <a:prstGeom prst="rect">
              <a:avLst/>
            </a:prstGeom>
          </p:spPr>
        </p:pic>
      </p:grpSp>
      <p:graphicFrame>
        <p:nvGraphicFramePr>
          <p:cNvPr id="100" name="table 100"/>
          <p:cNvGraphicFramePr>
            <a:graphicFrameLocks noGrp="1"/>
          </p:cNvGraphicFramePr>
          <p:nvPr>
            <p:custDataLst>
              <p:tags r:id="rId42"/>
            </p:custDataLst>
          </p:nvPr>
        </p:nvGraphicFramePr>
        <p:xfrm>
          <a:off x="2075123" y="7739246"/>
          <a:ext cx="1529080" cy="563244"/>
        </p:xfrm>
        <a:graphic>
          <a:graphicData uri="http://schemas.openxmlformats.org/drawingml/2006/table">
            <a:tbl>
              <a:tblPr/>
              <a:tblGrid>
                <a:gridCol w="729615"/>
                <a:gridCol w="799465"/>
              </a:tblGrid>
              <a:tr h="1885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/>
                    </a:p>
                    <a:p>
                      <a:pPr marL="11430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工作温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度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/>
                    </a:p>
                    <a:p>
                      <a:pPr marL="422910" algn="l" rtl="0" eaLnBrk="0">
                        <a:lnSpc>
                          <a:spcPts val="500"/>
                        </a:lnSpc>
                        <a:spcBef>
                          <a:spcPts val="0"/>
                        </a:spcBef>
                      </a:pPr>
                      <a:r>
                        <a:rPr sz="400" spc="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-40~+8</a:t>
                      </a:r>
                      <a:r>
                        <a:rPr sz="400" spc="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sz="4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℃</a:t>
                      </a:r>
                      <a:endParaRPr lang="en-US" altLang="en-US" sz="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0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11366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最大系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统电压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447040" algn="l" rtl="0" eaLnBrk="0">
                        <a:lnSpc>
                          <a:spcPts val="500"/>
                        </a:lnSpc>
                        <a:spcBef>
                          <a:spcPts val="0"/>
                        </a:spcBef>
                      </a:pPr>
                      <a:r>
                        <a:rPr sz="400" spc="5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1500</a:t>
                      </a:r>
                      <a:r>
                        <a:rPr sz="4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</a:t>
                      </a:r>
                      <a:r>
                        <a:rPr sz="4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4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DC</a:t>
                      </a:r>
                      <a:endParaRPr lang="en-US" altLang="en-US" sz="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/>
                    </a:p>
                    <a:p>
                      <a:pPr marL="113665" algn="l" rtl="0" eaLnBrk="0">
                        <a:lnSpc>
                          <a:spcPct val="91000"/>
                        </a:lnSpc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最大保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险丝额定电流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/>
                    </a:p>
                    <a:p>
                      <a:pPr marL="606425" algn="l" rtl="0" eaLnBrk="0">
                        <a:lnSpc>
                          <a:spcPts val="615"/>
                        </a:lnSpc>
                        <a:spcBef>
                          <a:spcPts val="5"/>
                        </a:spcBef>
                      </a:pP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25A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" name="textbox 102"/>
          <p:cNvSpPr/>
          <p:nvPr>
            <p:custDataLst>
              <p:tags r:id="rId43"/>
            </p:custDataLst>
          </p:nvPr>
        </p:nvSpPr>
        <p:spPr>
          <a:xfrm>
            <a:off x="2191686" y="8710316"/>
            <a:ext cx="1173480" cy="7651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5240" indent="-635" algn="l" rtl="0" eaLnBrk="0">
              <a:lnSpc>
                <a:spcPct val="152000"/>
              </a:lnSpc>
            </a:pP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每箱容量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31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平板装车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17.5*2.8m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1116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平板装车量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13.0*2.35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868</a:t>
            </a:r>
            <a:endParaRPr lang="en-US" altLang="en-US" sz="600" dirty="0"/>
          </a:p>
          <a:p>
            <a:pPr marL="12700" algn="l" rtl="0" eaLnBrk="0">
              <a:lnSpc>
                <a:spcPts val="740"/>
              </a:lnSpc>
              <a:spcBef>
                <a:spcPts val="530"/>
              </a:spcBef>
            </a:pP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标准集装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箱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20GP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186</a:t>
            </a:r>
            <a:endParaRPr lang="en-US" altLang="en-US" sz="600" dirty="0"/>
          </a:p>
          <a:p>
            <a:pPr algn="l" rtl="0" eaLnBrk="0">
              <a:lnSpc>
                <a:spcPct val="110000"/>
              </a:lnSpc>
            </a:pPr>
            <a:endParaRPr lang="en-US" altLang="en-US" sz="400" dirty="0"/>
          </a:p>
          <a:p>
            <a:pPr marL="12700" algn="l" rtl="0" eaLnBrk="0">
              <a:lnSpc>
                <a:spcPts val="740"/>
              </a:lnSpc>
              <a:spcBef>
                <a:spcPts val="5"/>
              </a:spcBef>
            </a:pP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标准集装箱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40HQ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806</a:t>
            </a:r>
            <a:endParaRPr lang="en-US" altLang="en-US" sz="600" dirty="0"/>
          </a:p>
        </p:txBody>
      </p:sp>
      <p:graphicFrame>
        <p:nvGraphicFramePr>
          <p:cNvPr id="104" name="table 104"/>
          <p:cNvGraphicFramePr>
            <a:graphicFrameLocks noGrp="1"/>
          </p:cNvGraphicFramePr>
          <p:nvPr>
            <p:custDataLst>
              <p:tags r:id="rId44"/>
            </p:custDataLst>
          </p:nvPr>
        </p:nvGraphicFramePr>
        <p:xfrm>
          <a:off x="503883" y="7739246"/>
          <a:ext cx="1431925" cy="563880"/>
        </p:xfrm>
        <a:graphic>
          <a:graphicData uri="http://schemas.openxmlformats.org/drawingml/2006/table">
            <a:tbl>
              <a:tblPr/>
              <a:tblGrid>
                <a:gridCol w="698500"/>
                <a:gridCol w="733425"/>
              </a:tblGrid>
              <a:tr h="1428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200" dirty="0"/>
                    </a:p>
                    <a:p>
                      <a:pPr marL="12636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电池标称工作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温度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</a:pPr>
                      <a:endParaRPr lang="en-US" altLang="en-US" sz="200" dirty="0"/>
                    </a:p>
                    <a:p>
                      <a:pPr marL="491490" algn="l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44±2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℃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200" dirty="0"/>
                    </a:p>
                    <a:p>
                      <a:pPr marL="12128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温度系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数(Isc)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200" dirty="0"/>
                    </a:p>
                    <a:p>
                      <a:pPr marL="424180" algn="l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+0.06%</a:t>
                      </a: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℃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200" dirty="0"/>
                    </a:p>
                    <a:p>
                      <a:pPr marL="12128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温度系数(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Voc)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200" dirty="0"/>
                    </a:p>
                    <a:p>
                      <a:pPr marL="437515" algn="l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-0.35%/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℃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200" dirty="0"/>
                    </a:p>
                    <a:p>
                      <a:pPr marL="12128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温度系数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(Pmax)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200" dirty="0"/>
                    </a:p>
                    <a:p>
                      <a:pPr marL="437515" algn="l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-0.38%/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℃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6" name="textbox 106"/>
          <p:cNvSpPr/>
          <p:nvPr>
            <p:custDataLst>
              <p:tags r:id="rId45"/>
            </p:custDataLst>
          </p:nvPr>
        </p:nvSpPr>
        <p:spPr>
          <a:xfrm>
            <a:off x="1048702" y="8715483"/>
            <a:ext cx="885825" cy="7594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59690" algn="l" rtl="0" eaLnBrk="0">
              <a:lnSpc>
                <a:spcPct val="97000"/>
              </a:lnSpc>
              <a:tabLst>
                <a:tab pos="120650" algn="l"/>
              </a:tabLst>
            </a:pP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600" spc="-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原装MC4</a:t>
            </a:r>
            <a:endParaRPr lang="en-US" altLang="en-US" sz="600" dirty="0"/>
          </a:p>
          <a:p>
            <a:pPr marL="59690" algn="l" rtl="0" eaLnBrk="0">
              <a:lnSpc>
                <a:spcPct val="176000"/>
              </a:lnSpc>
              <a:spcBef>
                <a:spcPts val="10"/>
              </a:spcBef>
              <a:tabLst>
                <a:tab pos="121920" algn="l"/>
                <a:tab pos="124460" algn="l"/>
              </a:tabLst>
            </a:pP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600" spc="-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1000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r>
              <a:rPr sz="600" spc="-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900mm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600" spc="2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黑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色</a:t>
            </a:r>
            <a:endParaRPr lang="en-US" altLang="en-US" sz="600" dirty="0"/>
          </a:p>
          <a:p>
            <a:pPr marL="59690" algn="l" rtl="0" eaLnBrk="0">
              <a:lnSpc>
                <a:spcPts val="770"/>
              </a:lnSpc>
              <a:spcBef>
                <a:spcPts val="570"/>
              </a:spcBef>
              <a:tabLst>
                <a:tab pos="124460" algn="l"/>
              </a:tabLst>
            </a:pP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600" spc="-2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1755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</a:t>
            </a:r>
            <a:r>
              <a:rPr sz="600" spc="-2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1138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x40mm</a:t>
            </a:r>
            <a:endParaRPr lang="en-US" altLang="en-US" sz="600" dirty="0"/>
          </a:p>
          <a:p>
            <a:pPr algn="l" rtl="0" eaLnBrk="0">
              <a:lnSpc>
                <a:spcPct val="103000"/>
              </a:lnSpc>
            </a:pPr>
            <a:endParaRPr lang="en-US" altLang="en-US" sz="400" dirty="0"/>
          </a:p>
          <a:p>
            <a:pPr marL="59690" algn="l" rtl="0" eaLnBrk="0">
              <a:lnSpc>
                <a:spcPct val="97000"/>
              </a:lnSpc>
              <a:spcBef>
                <a:spcPts val="5"/>
              </a:spcBef>
              <a:tabLst>
                <a:tab pos="121920" algn="l"/>
              </a:tabLst>
            </a:pP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黑色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透明</a:t>
            </a:r>
            <a:endParaRPr lang="en-US" altLang="en-US" sz="600" dirty="0"/>
          </a:p>
        </p:txBody>
      </p:sp>
      <p:sp>
        <p:nvSpPr>
          <p:cNvPr id="107" name="path"/>
          <p:cNvSpPr/>
          <p:nvPr>
            <p:custDataLst>
              <p:tags r:id="rId46"/>
            </p:custDataLst>
          </p:nvPr>
        </p:nvSpPr>
        <p:spPr>
          <a:xfrm>
            <a:off x="1391795" y="9392253"/>
            <a:ext cx="46697" cy="46697"/>
          </a:xfrm>
          <a:custGeom>
            <a:avLst/>
            <a:gdLst/>
            <a:ahLst/>
            <a:cxnLst/>
            <a:rect l="0" t="0" r="0" b="0"/>
            <a:pathLst>
              <a:path w="73" h="73">
                <a:moveTo>
                  <a:pt x="1" y="71"/>
                </a:moveTo>
                <a:lnTo>
                  <a:pt x="71" y="71"/>
                </a:lnTo>
                <a:lnTo>
                  <a:pt x="71" y="1"/>
                </a:lnTo>
                <a:lnTo>
                  <a:pt x="1" y="1"/>
                </a:lnTo>
                <a:lnTo>
                  <a:pt x="1" y="71"/>
                </a:lnTo>
                <a:close/>
              </a:path>
            </a:pathLst>
          </a:custGeom>
          <a:noFill/>
          <a:ln w="2540" cap="flat">
            <a:solidFill>
              <a:srgbClr val="5A5858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8" name="path"/>
          <p:cNvSpPr/>
          <p:nvPr>
            <p:custDataLst>
              <p:tags r:id="rId47"/>
            </p:custDataLst>
          </p:nvPr>
        </p:nvSpPr>
        <p:spPr>
          <a:xfrm>
            <a:off x="1061402" y="9392253"/>
            <a:ext cx="46697" cy="46697"/>
          </a:xfrm>
          <a:custGeom>
            <a:avLst/>
            <a:gdLst/>
            <a:ahLst/>
            <a:cxnLst/>
            <a:rect l="0" t="0" r="0" b="0"/>
            <a:pathLst>
              <a:path w="73" h="73">
                <a:moveTo>
                  <a:pt x="1" y="71"/>
                </a:moveTo>
                <a:lnTo>
                  <a:pt x="71" y="71"/>
                </a:lnTo>
                <a:lnTo>
                  <a:pt x="71" y="1"/>
                </a:lnTo>
                <a:lnTo>
                  <a:pt x="1" y="1"/>
                </a:lnTo>
                <a:lnTo>
                  <a:pt x="1" y="71"/>
                </a:lnTo>
                <a:close/>
              </a:path>
            </a:pathLst>
          </a:custGeom>
          <a:noFill/>
          <a:ln w="2540" cap="flat">
            <a:solidFill>
              <a:srgbClr val="5A5858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9" name="path"/>
          <p:cNvSpPr/>
          <p:nvPr>
            <p:custDataLst>
              <p:tags r:id="rId48"/>
            </p:custDataLst>
          </p:nvPr>
        </p:nvSpPr>
        <p:spPr>
          <a:xfrm>
            <a:off x="1061402" y="9231865"/>
            <a:ext cx="46697" cy="46697"/>
          </a:xfrm>
          <a:custGeom>
            <a:avLst/>
            <a:gdLst/>
            <a:ahLst/>
            <a:cxnLst/>
            <a:rect l="0" t="0" r="0" b="0"/>
            <a:pathLst>
              <a:path w="73" h="73">
                <a:moveTo>
                  <a:pt x="1" y="71"/>
                </a:moveTo>
                <a:lnTo>
                  <a:pt x="71" y="71"/>
                </a:lnTo>
                <a:lnTo>
                  <a:pt x="71" y="1"/>
                </a:lnTo>
                <a:lnTo>
                  <a:pt x="1" y="1"/>
                </a:lnTo>
                <a:lnTo>
                  <a:pt x="1" y="71"/>
                </a:lnTo>
                <a:close/>
              </a:path>
            </a:pathLst>
          </a:custGeom>
          <a:noFill/>
          <a:ln w="2540" cap="flat">
            <a:solidFill>
              <a:srgbClr val="5A5858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0" name="path"/>
          <p:cNvSpPr/>
          <p:nvPr>
            <p:custDataLst>
              <p:tags r:id="rId49"/>
            </p:custDataLst>
          </p:nvPr>
        </p:nvSpPr>
        <p:spPr>
          <a:xfrm>
            <a:off x="1061402" y="9071489"/>
            <a:ext cx="46697" cy="46697"/>
          </a:xfrm>
          <a:custGeom>
            <a:avLst/>
            <a:gdLst/>
            <a:ahLst/>
            <a:cxnLst/>
            <a:rect l="0" t="0" r="0" b="0"/>
            <a:pathLst>
              <a:path w="73" h="73">
                <a:moveTo>
                  <a:pt x="1" y="71"/>
                </a:moveTo>
                <a:lnTo>
                  <a:pt x="71" y="71"/>
                </a:lnTo>
                <a:lnTo>
                  <a:pt x="71" y="1"/>
                </a:lnTo>
                <a:lnTo>
                  <a:pt x="1" y="1"/>
                </a:lnTo>
                <a:lnTo>
                  <a:pt x="1" y="71"/>
                </a:lnTo>
                <a:close/>
              </a:path>
            </a:pathLst>
          </a:custGeom>
          <a:noFill/>
          <a:ln w="2540" cap="flat">
            <a:solidFill>
              <a:srgbClr val="5A5858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1" name="path"/>
          <p:cNvSpPr/>
          <p:nvPr>
            <p:custDataLst>
              <p:tags r:id="rId50"/>
            </p:custDataLst>
          </p:nvPr>
        </p:nvSpPr>
        <p:spPr>
          <a:xfrm>
            <a:off x="1554429" y="8911101"/>
            <a:ext cx="46697" cy="46697"/>
          </a:xfrm>
          <a:custGeom>
            <a:avLst/>
            <a:gdLst/>
            <a:ahLst/>
            <a:cxnLst/>
            <a:rect l="0" t="0" r="0" b="0"/>
            <a:pathLst>
              <a:path w="73" h="73">
                <a:moveTo>
                  <a:pt x="1" y="71"/>
                </a:moveTo>
                <a:lnTo>
                  <a:pt x="71" y="71"/>
                </a:lnTo>
                <a:lnTo>
                  <a:pt x="71" y="1"/>
                </a:lnTo>
                <a:lnTo>
                  <a:pt x="1" y="1"/>
                </a:lnTo>
                <a:lnTo>
                  <a:pt x="1" y="71"/>
                </a:lnTo>
                <a:close/>
              </a:path>
            </a:pathLst>
          </a:custGeom>
          <a:noFill/>
          <a:ln w="2540" cap="flat">
            <a:solidFill>
              <a:srgbClr val="5A5858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2" name="path"/>
          <p:cNvSpPr/>
          <p:nvPr>
            <p:custDataLst>
              <p:tags r:id="rId51"/>
            </p:custDataLst>
          </p:nvPr>
        </p:nvSpPr>
        <p:spPr>
          <a:xfrm>
            <a:off x="1061402" y="8911101"/>
            <a:ext cx="46697" cy="46697"/>
          </a:xfrm>
          <a:custGeom>
            <a:avLst/>
            <a:gdLst/>
            <a:ahLst/>
            <a:cxnLst/>
            <a:rect l="0" t="0" r="0" b="0"/>
            <a:pathLst>
              <a:path w="73" h="73">
                <a:moveTo>
                  <a:pt x="1" y="71"/>
                </a:moveTo>
                <a:lnTo>
                  <a:pt x="71" y="71"/>
                </a:lnTo>
                <a:lnTo>
                  <a:pt x="71" y="1"/>
                </a:lnTo>
                <a:lnTo>
                  <a:pt x="1" y="1"/>
                </a:lnTo>
                <a:lnTo>
                  <a:pt x="1" y="71"/>
                </a:lnTo>
                <a:close/>
              </a:path>
            </a:pathLst>
          </a:custGeom>
          <a:noFill/>
          <a:ln w="2540" cap="flat">
            <a:solidFill>
              <a:srgbClr val="5A5858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3" name="path"/>
          <p:cNvSpPr/>
          <p:nvPr>
            <p:custDataLst>
              <p:tags r:id="rId52"/>
            </p:custDataLst>
          </p:nvPr>
        </p:nvSpPr>
        <p:spPr>
          <a:xfrm>
            <a:off x="1061402" y="8750725"/>
            <a:ext cx="46697" cy="46685"/>
          </a:xfrm>
          <a:custGeom>
            <a:avLst/>
            <a:gdLst/>
            <a:ahLst/>
            <a:cxnLst/>
            <a:rect l="0" t="0" r="0" b="0"/>
            <a:pathLst>
              <a:path w="73" h="73">
                <a:moveTo>
                  <a:pt x="1" y="71"/>
                </a:moveTo>
                <a:lnTo>
                  <a:pt x="71" y="71"/>
                </a:lnTo>
                <a:lnTo>
                  <a:pt x="71" y="2"/>
                </a:lnTo>
                <a:lnTo>
                  <a:pt x="1" y="2"/>
                </a:lnTo>
                <a:lnTo>
                  <a:pt x="1" y="71"/>
                </a:lnTo>
                <a:close/>
              </a:path>
            </a:pathLst>
          </a:custGeom>
          <a:noFill/>
          <a:ln w="2540" cap="flat">
            <a:solidFill>
              <a:srgbClr val="5A5858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2" name="group 12"/>
          <p:cNvGrpSpPr/>
          <p:nvPr/>
        </p:nvGrpSpPr>
        <p:grpSpPr>
          <a:xfrm rot="21600000">
            <a:off x="4753804" y="6943629"/>
            <a:ext cx="630863" cy="630838"/>
            <a:chOff x="0" y="0"/>
            <a:chExt cx="630863" cy="630838"/>
          </a:xfrm>
        </p:grpSpPr>
        <p:sp>
          <p:nvSpPr>
            <p:cNvPr id="122" name="path"/>
            <p:cNvSpPr/>
            <p:nvPr>
              <p:custDataLst>
                <p:tags r:id="rId53"/>
              </p:custDataLst>
            </p:nvPr>
          </p:nvSpPr>
          <p:spPr>
            <a:xfrm>
              <a:off x="0" y="608533"/>
              <a:ext cx="22301" cy="22301"/>
            </a:xfrm>
            <a:custGeom>
              <a:avLst/>
              <a:gdLst/>
              <a:ahLst/>
              <a:cxnLst/>
              <a:rect l="0" t="0" r="0" b="0"/>
              <a:pathLst>
                <a:path w="35" h="35">
                  <a:moveTo>
                    <a:pt x="3" y="3"/>
                  </a:moveTo>
                  <a:lnTo>
                    <a:pt x="7" y="16"/>
                  </a:lnTo>
                  <a:lnTo>
                    <a:pt x="16" y="27"/>
                  </a:lnTo>
                  <a:lnTo>
                    <a:pt x="31" y="31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3" name="path"/>
            <p:cNvSpPr/>
            <p:nvPr>
              <p:custDataLst>
                <p:tags r:id="rId54"/>
              </p:custDataLst>
            </p:nvPr>
          </p:nvSpPr>
          <p:spPr>
            <a:xfrm>
              <a:off x="628138" y="613045"/>
              <a:ext cx="952" cy="6451"/>
            </a:xfrm>
            <a:custGeom>
              <a:avLst/>
              <a:gdLst/>
              <a:ahLst/>
              <a:cxnLst/>
              <a:rect l="0" t="0" r="0" b="0"/>
              <a:pathLst>
                <a:path w="1" h="10">
                  <a:moveTo>
                    <a:pt x="0" y="0"/>
                  </a:moveTo>
                  <a:lnTo>
                    <a:pt x="0" y="9"/>
                  </a:lnTo>
                </a:path>
              </a:pathLst>
            </a:custGeom>
            <a:noFill/>
            <a:ln w="952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4" name="path"/>
            <p:cNvSpPr/>
            <p:nvPr>
              <p:custDataLst>
                <p:tags r:id="rId55"/>
              </p:custDataLst>
            </p:nvPr>
          </p:nvSpPr>
          <p:spPr>
            <a:xfrm>
              <a:off x="0" y="0"/>
              <a:ext cx="630863" cy="630838"/>
            </a:xfrm>
            <a:custGeom>
              <a:avLst/>
              <a:gdLst/>
              <a:ahLst/>
              <a:cxnLst/>
              <a:rect l="0" t="0" r="0" b="0"/>
              <a:pathLst>
                <a:path w="993" h="993">
                  <a:moveTo>
                    <a:pt x="256" y="955"/>
                  </a:moveTo>
                  <a:lnTo>
                    <a:pt x="226" y="955"/>
                  </a:lnTo>
                  <a:moveTo>
                    <a:pt x="116" y="955"/>
                  </a:moveTo>
                  <a:lnTo>
                    <a:pt x="51" y="955"/>
                  </a:lnTo>
                  <a:moveTo>
                    <a:pt x="187" y="955"/>
                  </a:moveTo>
                  <a:lnTo>
                    <a:pt x="157" y="955"/>
                  </a:lnTo>
                  <a:moveTo>
                    <a:pt x="31" y="3"/>
                  </a:moveTo>
                  <a:lnTo>
                    <a:pt x="174" y="3"/>
                  </a:lnTo>
                  <a:moveTo>
                    <a:pt x="31" y="989"/>
                  </a:moveTo>
                  <a:lnTo>
                    <a:pt x="976" y="989"/>
                  </a:lnTo>
                  <a:lnTo>
                    <a:pt x="985" y="985"/>
                  </a:lnTo>
                  <a:lnTo>
                    <a:pt x="989" y="974"/>
                  </a:lnTo>
                  <a:moveTo>
                    <a:pt x="3" y="240"/>
                  </a:moveTo>
                  <a:lnTo>
                    <a:pt x="3" y="961"/>
                  </a:lnTo>
                  <a:moveTo>
                    <a:pt x="989" y="966"/>
                  </a:moveTo>
                  <a:lnTo>
                    <a:pt x="985" y="957"/>
                  </a:lnTo>
                  <a:lnTo>
                    <a:pt x="976" y="953"/>
                  </a:lnTo>
                  <a:moveTo>
                    <a:pt x="5" y="234"/>
                  </a:moveTo>
                  <a:lnTo>
                    <a:pt x="3" y="240"/>
                  </a:lnTo>
                  <a:moveTo>
                    <a:pt x="426" y="953"/>
                  </a:moveTo>
                  <a:lnTo>
                    <a:pt x="976" y="953"/>
                  </a:lnTo>
                  <a:moveTo>
                    <a:pt x="5" y="234"/>
                  </a:moveTo>
                  <a:lnTo>
                    <a:pt x="7" y="227"/>
                  </a:lnTo>
                  <a:lnTo>
                    <a:pt x="5" y="221"/>
                  </a:lnTo>
                  <a:moveTo>
                    <a:pt x="398" y="925"/>
                  </a:moveTo>
                  <a:lnTo>
                    <a:pt x="402" y="938"/>
                  </a:lnTo>
                  <a:lnTo>
                    <a:pt x="411" y="948"/>
                  </a:lnTo>
                  <a:lnTo>
                    <a:pt x="426" y="953"/>
                  </a:lnTo>
                  <a:moveTo>
                    <a:pt x="3" y="217"/>
                  </a:moveTo>
                  <a:lnTo>
                    <a:pt x="5" y="221"/>
                  </a:lnTo>
                  <a:moveTo>
                    <a:pt x="398" y="266"/>
                  </a:moveTo>
                  <a:lnTo>
                    <a:pt x="398" y="925"/>
                  </a:lnTo>
                  <a:moveTo>
                    <a:pt x="3" y="154"/>
                  </a:moveTo>
                  <a:lnTo>
                    <a:pt x="3" y="217"/>
                  </a:lnTo>
                  <a:moveTo>
                    <a:pt x="411" y="253"/>
                  </a:moveTo>
                  <a:lnTo>
                    <a:pt x="402" y="258"/>
                  </a:lnTo>
                  <a:lnTo>
                    <a:pt x="398" y="266"/>
                  </a:lnTo>
                  <a:moveTo>
                    <a:pt x="5" y="150"/>
                  </a:moveTo>
                  <a:lnTo>
                    <a:pt x="3" y="154"/>
                  </a:lnTo>
                  <a:moveTo>
                    <a:pt x="411" y="253"/>
                  </a:moveTo>
                  <a:lnTo>
                    <a:pt x="428" y="253"/>
                  </a:lnTo>
                  <a:moveTo>
                    <a:pt x="5" y="150"/>
                  </a:moveTo>
                  <a:lnTo>
                    <a:pt x="7" y="143"/>
                  </a:lnTo>
                  <a:lnTo>
                    <a:pt x="5" y="137"/>
                  </a:lnTo>
                  <a:moveTo>
                    <a:pt x="428" y="253"/>
                  </a:moveTo>
                  <a:lnTo>
                    <a:pt x="439" y="249"/>
                  </a:lnTo>
                  <a:lnTo>
                    <a:pt x="443" y="238"/>
                  </a:lnTo>
                  <a:moveTo>
                    <a:pt x="3" y="130"/>
                  </a:moveTo>
                  <a:lnTo>
                    <a:pt x="5" y="137"/>
                  </a:lnTo>
                  <a:moveTo>
                    <a:pt x="443" y="238"/>
                  </a:moveTo>
                  <a:lnTo>
                    <a:pt x="443" y="225"/>
                  </a:lnTo>
                  <a:moveTo>
                    <a:pt x="3" y="31"/>
                  </a:moveTo>
                  <a:lnTo>
                    <a:pt x="3" y="130"/>
                  </a:lnTo>
                  <a:moveTo>
                    <a:pt x="443" y="225"/>
                  </a:moveTo>
                  <a:lnTo>
                    <a:pt x="439" y="215"/>
                  </a:lnTo>
                  <a:lnTo>
                    <a:pt x="428" y="210"/>
                  </a:lnTo>
                  <a:moveTo>
                    <a:pt x="31" y="3"/>
                  </a:moveTo>
                  <a:lnTo>
                    <a:pt x="16" y="5"/>
                  </a:lnTo>
                  <a:lnTo>
                    <a:pt x="7" y="16"/>
                  </a:lnTo>
                  <a:lnTo>
                    <a:pt x="3" y="31"/>
                  </a:lnTo>
                  <a:moveTo>
                    <a:pt x="223" y="210"/>
                  </a:moveTo>
                  <a:lnTo>
                    <a:pt x="428" y="210"/>
                  </a:lnTo>
                  <a:moveTo>
                    <a:pt x="223" y="210"/>
                  </a:moveTo>
                  <a:lnTo>
                    <a:pt x="57" y="219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25" name="textbox 125"/>
          <p:cNvSpPr/>
          <p:nvPr>
            <p:custDataLst>
              <p:tags r:id="rId56"/>
            </p:custDataLst>
          </p:nvPr>
        </p:nvSpPr>
        <p:spPr>
          <a:xfrm>
            <a:off x="2464580" y="568494"/>
            <a:ext cx="2019300" cy="2228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20320" algn="l" rtl="0" eaLnBrk="0">
              <a:lnSpc>
                <a:spcPct val="92000"/>
              </a:lnSpc>
              <a:tabLst>
                <a:tab pos="109220" algn="l"/>
              </a:tabLst>
            </a:pPr>
            <a:r>
              <a:rPr sz="14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spc="-4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多主栅单晶半片光伏组</a:t>
            </a:r>
            <a:r>
              <a:rPr sz="1400" spc="-3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件</a:t>
            </a:r>
            <a:endParaRPr lang="en-US" altLang="en-US" sz="1400" dirty="0"/>
          </a:p>
        </p:txBody>
      </p:sp>
      <p:sp>
        <p:nvSpPr>
          <p:cNvPr id="126" name="path"/>
          <p:cNvSpPr/>
          <p:nvPr>
            <p:custDataLst>
              <p:tags r:id="rId57"/>
            </p:custDataLst>
          </p:nvPr>
        </p:nvSpPr>
        <p:spPr>
          <a:xfrm>
            <a:off x="2477280" y="584113"/>
            <a:ext cx="7620" cy="168961"/>
          </a:xfrm>
          <a:custGeom>
            <a:avLst/>
            <a:gdLst/>
            <a:ahLst/>
            <a:cxnLst/>
            <a:rect l="0" t="0" r="0" b="0"/>
            <a:pathLst>
              <a:path w="12" h="266">
                <a:moveTo>
                  <a:pt x="6" y="0"/>
                </a:moveTo>
                <a:lnTo>
                  <a:pt x="6" y="266"/>
                </a:lnTo>
              </a:path>
            </a:pathLst>
          </a:custGeom>
          <a:noFill/>
          <a:ln w="7620" cap="flat">
            <a:solidFill>
              <a:srgbClr val="FDD108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9" name="textbox 129"/>
          <p:cNvSpPr/>
          <p:nvPr>
            <p:custDataLst>
              <p:tags r:id="rId58"/>
            </p:custDataLst>
          </p:nvPr>
        </p:nvSpPr>
        <p:spPr>
          <a:xfrm>
            <a:off x="3811313" y="8232951"/>
            <a:ext cx="1588769" cy="2355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50800" algn="l" rtl="0" eaLnBrk="0">
              <a:lnSpc>
                <a:spcPts val="420"/>
              </a:lnSpc>
              <a:tabLst>
                <a:tab pos="1502410" algn="l"/>
              </a:tabLst>
            </a:pPr>
            <a:r>
              <a:rPr sz="300" spc="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00" spc="2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</a:t>
            </a:r>
            <a:r>
              <a:rPr sz="300" spc="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endParaRPr lang="en-US" altLang="en-US" sz="300" dirty="0"/>
          </a:p>
          <a:p>
            <a:pPr algn="l" rtl="0" eaLnBrk="0">
              <a:lnSpc>
                <a:spcPct val="108000"/>
              </a:lnSpc>
            </a:pPr>
            <a:endParaRPr lang="en-US" altLang="en-US" sz="200" dirty="0"/>
          </a:p>
          <a:p>
            <a:pPr marL="50800" algn="l" rtl="0" eaLnBrk="0">
              <a:lnSpc>
                <a:spcPct val="102000"/>
              </a:lnSpc>
              <a:spcBef>
                <a:spcPts val="0"/>
              </a:spcBef>
              <a:tabLst>
                <a:tab pos="74930" algn="l"/>
              </a:tabLst>
            </a:pP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500" u="sng" spc="10" dirty="0">
                <a:solidFill>
                  <a:srgbClr val="221815">
                    <a:alpha val="100000"/>
                  </a:srgbClr>
                </a:solidFill>
                <a:uFill>
                  <a:solidFill>
                    <a:srgbClr val="C9CACA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800" u="sng" spc="0" baseline="13000" dirty="0">
                <a:solidFill>
                  <a:srgbClr val="221815">
                    <a:alpha val="100000"/>
                  </a:srgbClr>
                </a:solidFill>
                <a:uFill>
                  <a:solidFill>
                    <a:srgbClr val="C9CACA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Cell</a:t>
            </a:r>
            <a:r>
              <a:rPr sz="500" u="sng" spc="10" dirty="0">
                <a:solidFill>
                  <a:srgbClr val="221815">
                    <a:alpha val="100000"/>
                  </a:srgbClr>
                </a:solidFill>
                <a:uFill>
                  <a:solidFill>
                    <a:srgbClr val="C9CACA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u="sng" spc="0" baseline="13000" dirty="0">
                <a:solidFill>
                  <a:srgbClr val="221815">
                    <a:alpha val="100000"/>
                  </a:srgbClr>
                </a:solidFill>
                <a:uFill>
                  <a:solidFill>
                    <a:srgbClr val="C9CACA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temp</a:t>
            </a:r>
            <a:r>
              <a:rPr sz="800" u="sng" spc="10" baseline="13000" dirty="0">
                <a:solidFill>
                  <a:srgbClr val="221815">
                    <a:alpha val="100000"/>
                  </a:srgbClr>
                </a:solidFill>
                <a:uFill>
                  <a:solidFill>
                    <a:srgbClr val="C9CACA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.=25°</a:t>
            </a:r>
            <a:r>
              <a:rPr sz="800" u="sng" spc="0" baseline="13000" dirty="0">
                <a:solidFill>
                  <a:srgbClr val="221815">
                    <a:alpha val="100000"/>
                  </a:srgbClr>
                </a:solidFill>
                <a:uFill>
                  <a:solidFill>
                    <a:srgbClr val="C9CACA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sz="500" u="sng" spc="10" dirty="0">
                <a:solidFill>
                  <a:srgbClr val="221815">
                    <a:alpha val="100000"/>
                  </a:srgbClr>
                </a:solidFill>
                <a:uFill>
                  <a:solidFill>
                    <a:srgbClr val="C9CACA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500" u="sng" spc="0" dirty="0">
                <a:solidFill>
                  <a:srgbClr val="221815">
                    <a:alpha val="100000"/>
                  </a:srgbClr>
                </a:solidFill>
                <a:uFill>
                  <a:solidFill>
                    <a:srgbClr val="C9CACA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sz="500" u="sng" spc="0" dirty="0">
                <a:solidFill>
                  <a:srgbClr val="221815">
                    <a:alpha val="100000"/>
                  </a:srgbClr>
                </a:solidFill>
                <a:uFill>
                  <a:solidFill>
                    <a:srgbClr val="C9CACA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00" spc="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350</a:t>
            </a:r>
            <a:endParaRPr lang="en-US" altLang="en-US" sz="300" dirty="0"/>
          </a:p>
        </p:txBody>
      </p:sp>
      <p:pic>
        <p:nvPicPr>
          <p:cNvPr id="130" name="picture 130"/>
          <p:cNvPicPr>
            <a:picLocks noChangeAspect="1"/>
          </p:cNvPicPr>
          <p:nvPr>
            <p:custDataLst>
              <p:tags r:id="rId59"/>
            </p:custDataLst>
          </p:nvPr>
        </p:nvPicPr>
        <p:blipFill>
          <a:blip r:embed="rId60"/>
          <a:stretch>
            <a:fillRect/>
          </a:stretch>
        </p:blipFill>
        <p:spPr>
          <a:xfrm rot="21600000">
            <a:off x="5054211" y="8356117"/>
            <a:ext cx="198357" cy="53398"/>
          </a:xfrm>
          <a:prstGeom prst="rect">
            <a:avLst/>
          </a:prstGeom>
        </p:spPr>
      </p:pic>
      <p:pic>
        <p:nvPicPr>
          <p:cNvPr id="131" name="picture 131"/>
          <p:cNvPicPr>
            <a:picLocks noChangeAspect="1"/>
          </p:cNvPicPr>
          <p:nvPr>
            <p:custDataLst>
              <p:tags r:id="rId61"/>
            </p:custDataLst>
          </p:nvPr>
        </p:nvPicPr>
        <p:blipFill>
          <a:blip r:embed="rId62"/>
          <a:stretch>
            <a:fillRect/>
          </a:stretch>
        </p:blipFill>
        <p:spPr>
          <a:xfrm rot="21600000">
            <a:off x="3824013" y="8411093"/>
            <a:ext cx="37954" cy="32207"/>
          </a:xfrm>
          <a:prstGeom prst="rect">
            <a:avLst/>
          </a:prstGeom>
        </p:spPr>
      </p:pic>
      <p:pic>
        <p:nvPicPr>
          <p:cNvPr id="132" name="picture 132"/>
          <p:cNvPicPr>
            <a:picLocks noChangeAspect="1"/>
          </p:cNvPicPr>
          <p:nvPr>
            <p:custDataLst>
              <p:tags r:id="rId63"/>
            </p:custDataLst>
          </p:nvPr>
        </p:nvPicPr>
        <p:blipFill>
          <a:blip r:embed="rId64"/>
          <a:stretch>
            <a:fillRect/>
          </a:stretch>
        </p:blipFill>
        <p:spPr>
          <a:xfrm rot="21600000">
            <a:off x="3824013" y="8245651"/>
            <a:ext cx="38165" cy="31940"/>
          </a:xfrm>
          <a:prstGeom prst="rect">
            <a:avLst/>
          </a:prstGeom>
        </p:spPr>
      </p:pic>
      <p:sp>
        <p:nvSpPr>
          <p:cNvPr id="133" name="path"/>
          <p:cNvSpPr/>
          <p:nvPr>
            <p:custDataLst>
              <p:tags r:id="rId65"/>
            </p:custDataLst>
          </p:nvPr>
        </p:nvSpPr>
        <p:spPr>
          <a:xfrm>
            <a:off x="6464958" y="6971245"/>
            <a:ext cx="9309" cy="14770"/>
          </a:xfrm>
          <a:custGeom>
            <a:avLst/>
            <a:gdLst/>
            <a:ahLst/>
            <a:cxnLst/>
            <a:rect l="0" t="0" r="0" b="0"/>
            <a:pathLst>
              <a:path w="14" h="23">
                <a:moveTo>
                  <a:pt x="11" y="2"/>
                </a:moveTo>
                <a:lnTo>
                  <a:pt x="5" y="5"/>
                </a:lnTo>
                <a:lnTo>
                  <a:pt x="2" y="11"/>
                </a:lnTo>
                <a:lnTo>
                  <a:pt x="2" y="15"/>
                </a:lnTo>
                <a:lnTo>
                  <a:pt x="7" y="20"/>
                </a:lnTo>
              </a:path>
            </a:pathLst>
          </a:custGeom>
          <a:noFill/>
          <a:ln w="3810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4" name="path"/>
          <p:cNvSpPr/>
          <p:nvPr>
            <p:custDataLst>
              <p:tags r:id="rId66"/>
            </p:custDataLst>
          </p:nvPr>
        </p:nvSpPr>
        <p:spPr>
          <a:xfrm>
            <a:off x="6464967" y="6953417"/>
            <a:ext cx="105231" cy="36718"/>
          </a:xfrm>
          <a:custGeom>
            <a:avLst/>
            <a:gdLst/>
            <a:ahLst/>
            <a:cxnLst/>
            <a:rect l="0" t="0" r="0" b="0"/>
            <a:pathLst>
              <a:path w="165" h="57">
                <a:moveTo>
                  <a:pt x="123" y="54"/>
                </a:moveTo>
                <a:lnTo>
                  <a:pt x="67" y="41"/>
                </a:lnTo>
                <a:lnTo>
                  <a:pt x="11" y="31"/>
                </a:lnTo>
                <a:moveTo>
                  <a:pt x="162" y="37"/>
                </a:moveTo>
                <a:lnTo>
                  <a:pt x="110" y="18"/>
                </a:lnTo>
                <a:lnTo>
                  <a:pt x="56" y="7"/>
                </a:lnTo>
                <a:lnTo>
                  <a:pt x="2" y="3"/>
                </a:lnTo>
              </a:path>
            </a:pathLst>
          </a:custGeom>
          <a:noFill/>
          <a:ln w="3810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4" name="group 14"/>
          <p:cNvGrpSpPr/>
          <p:nvPr/>
        </p:nvGrpSpPr>
        <p:grpSpPr>
          <a:xfrm rot="21600000">
            <a:off x="6385116" y="6975003"/>
            <a:ext cx="190910" cy="114148"/>
            <a:chOff x="0" y="0"/>
            <a:chExt cx="190910" cy="114148"/>
          </a:xfrm>
        </p:grpSpPr>
        <p:sp>
          <p:nvSpPr>
            <p:cNvPr id="135" name="path"/>
            <p:cNvSpPr/>
            <p:nvPr>
              <p:custDataLst>
                <p:tags r:id="rId67"/>
              </p:custDataLst>
            </p:nvPr>
          </p:nvSpPr>
          <p:spPr>
            <a:xfrm>
              <a:off x="82582" y="7215"/>
              <a:ext cx="80561" cy="12022"/>
            </a:xfrm>
            <a:custGeom>
              <a:avLst/>
              <a:gdLst/>
              <a:ahLst/>
              <a:cxnLst/>
              <a:rect l="0" t="0" r="0" b="0"/>
              <a:pathLst>
                <a:path w="126" h="18">
                  <a:moveTo>
                    <a:pt x="11" y="7"/>
                  </a:moveTo>
                  <a:lnTo>
                    <a:pt x="2" y="2"/>
                  </a:lnTo>
                  <a:moveTo>
                    <a:pt x="123" y="15"/>
                  </a:moveTo>
                  <a:lnTo>
                    <a:pt x="123" y="11"/>
                  </a:lnTo>
                  <a:lnTo>
                    <a:pt x="119" y="9"/>
                  </a:lnTo>
                </a:path>
              </a:pathLst>
            </a:custGeom>
            <a:noFill/>
            <a:ln w="3810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6" name="path"/>
            <p:cNvSpPr/>
            <p:nvPr>
              <p:custDataLst>
                <p:tags r:id="rId68"/>
              </p:custDataLst>
            </p:nvPr>
          </p:nvSpPr>
          <p:spPr>
            <a:xfrm>
              <a:off x="0" y="0"/>
              <a:ext cx="190910" cy="114148"/>
            </a:xfrm>
            <a:custGeom>
              <a:avLst/>
              <a:gdLst/>
              <a:ahLst/>
              <a:cxnLst/>
              <a:rect l="0" t="0" r="0" b="0"/>
              <a:pathLst>
                <a:path w="300" h="179">
                  <a:moveTo>
                    <a:pt x="137" y="31"/>
                  </a:moveTo>
                  <a:lnTo>
                    <a:pt x="141" y="29"/>
                  </a:lnTo>
                  <a:lnTo>
                    <a:pt x="143" y="25"/>
                  </a:lnTo>
                  <a:lnTo>
                    <a:pt x="143" y="20"/>
                  </a:lnTo>
                  <a:lnTo>
                    <a:pt x="141" y="18"/>
                  </a:lnTo>
                  <a:moveTo>
                    <a:pt x="253" y="27"/>
                  </a:moveTo>
                  <a:lnTo>
                    <a:pt x="253" y="31"/>
                  </a:lnTo>
                  <a:lnTo>
                    <a:pt x="258" y="33"/>
                  </a:lnTo>
                  <a:moveTo>
                    <a:pt x="12" y="22"/>
                  </a:moveTo>
                  <a:lnTo>
                    <a:pt x="137" y="31"/>
                  </a:lnTo>
                  <a:moveTo>
                    <a:pt x="258" y="33"/>
                  </a:moveTo>
                  <a:lnTo>
                    <a:pt x="281" y="33"/>
                  </a:lnTo>
                  <a:moveTo>
                    <a:pt x="12" y="22"/>
                  </a:moveTo>
                  <a:lnTo>
                    <a:pt x="7" y="25"/>
                  </a:lnTo>
                  <a:lnTo>
                    <a:pt x="3" y="31"/>
                  </a:lnTo>
                  <a:moveTo>
                    <a:pt x="282" y="33"/>
                  </a:moveTo>
                  <a:lnTo>
                    <a:pt x="292" y="27"/>
                  </a:lnTo>
                  <a:lnTo>
                    <a:pt x="297" y="14"/>
                  </a:lnTo>
                  <a:lnTo>
                    <a:pt x="288" y="3"/>
                  </a:lnTo>
                  <a:moveTo>
                    <a:pt x="3" y="176"/>
                  </a:moveTo>
                  <a:lnTo>
                    <a:pt x="3" y="31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group 16"/>
          <p:cNvGrpSpPr/>
          <p:nvPr/>
        </p:nvGrpSpPr>
        <p:grpSpPr>
          <a:xfrm rot="21600000">
            <a:off x="6356677" y="6953422"/>
            <a:ext cx="455090" cy="630177"/>
            <a:chOff x="0" y="0"/>
            <a:chExt cx="455090" cy="630177"/>
          </a:xfrm>
        </p:grpSpPr>
        <p:sp>
          <p:nvSpPr>
            <p:cNvPr id="137" name="path"/>
            <p:cNvSpPr/>
            <p:nvPr>
              <p:custDataLst>
                <p:tags r:id="rId69"/>
              </p:custDataLst>
            </p:nvPr>
          </p:nvSpPr>
          <p:spPr>
            <a:xfrm>
              <a:off x="28443" y="131234"/>
              <a:ext cx="10007" cy="9982"/>
            </a:xfrm>
            <a:custGeom>
              <a:avLst/>
              <a:gdLst/>
              <a:ahLst/>
              <a:cxnLst/>
              <a:rect l="0" t="0" r="0" b="0"/>
              <a:pathLst>
                <a:path w="15" h="15">
                  <a:moveTo>
                    <a:pt x="3" y="3"/>
                  </a:moveTo>
                  <a:lnTo>
                    <a:pt x="7" y="10"/>
                  </a:lnTo>
                  <a:lnTo>
                    <a:pt x="12" y="12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8" name="path"/>
            <p:cNvSpPr/>
            <p:nvPr>
              <p:custDataLst>
                <p:tags r:id="rId70"/>
              </p:custDataLst>
            </p:nvPr>
          </p:nvSpPr>
          <p:spPr>
            <a:xfrm>
              <a:off x="17834" y="0"/>
              <a:ext cx="94259" cy="3809"/>
            </a:xfrm>
            <a:custGeom>
              <a:avLst/>
              <a:gdLst/>
              <a:ahLst/>
              <a:cxnLst/>
              <a:rect l="0" t="0" r="0" b="0"/>
              <a:pathLst>
                <a:path w="148" h="5">
                  <a:moveTo>
                    <a:pt x="2" y="2"/>
                  </a:moveTo>
                  <a:lnTo>
                    <a:pt x="145" y="2"/>
                  </a:lnTo>
                </a:path>
              </a:pathLst>
            </a:custGeom>
            <a:noFill/>
            <a:ln w="3810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9" name="path"/>
            <p:cNvSpPr/>
            <p:nvPr>
              <p:custDataLst>
                <p:tags r:id="rId71"/>
              </p:custDataLst>
            </p:nvPr>
          </p:nvSpPr>
          <p:spPr>
            <a:xfrm>
              <a:off x="33944" y="132598"/>
              <a:ext cx="110007" cy="8610"/>
            </a:xfrm>
            <a:custGeom>
              <a:avLst/>
              <a:gdLst/>
              <a:ahLst/>
              <a:cxnLst/>
              <a:rect l="0" t="0" r="0" b="0"/>
              <a:pathLst>
                <a:path w="173" h="13">
                  <a:moveTo>
                    <a:pt x="169" y="3"/>
                  </a:moveTo>
                  <a:lnTo>
                    <a:pt x="3" y="10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0" name="path"/>
            <p:cNvSpPr/>
            <p:nvPr>
              <p:custDataLst>
                <p:tags r:id="rId72"/>
              </p:custDataLst>
            </p:nvPr>
          </p:nvSpPr>
          <p:spPr>
            <a:xfrm>
              <a:off x="29" y="0"/>
              <a:ext cx="21615" cy="21628"/>
            </a:xfrm>
            <a:custGeom>
              <a:avLst/>
              <a:gdLst/>
              <a:ahLst/>
              <a:cxnLst/>
              <a:rect l="0" t="0" r="0" b="0"/>
              <a:pathLst>
                <a:path w="34" h="34">
                  <a:moveTo>
                    <a:pt x="31" y="2"/>
                  </a:moveTo>
                  <a:lnTo>
                    <a:pt x="18" y="7"/>
                  </a:lnTo>
                  <a:lnTo>
                    <a:pt x="7" y="15"/>
                  </a:lnTo>
                  <a:lnTo>
                    <a:pt x="2" y="31"/>
                  </a:lnTo>
                </a:path>
              </a:pathLst>
            </a:custGeom>
            <a:noFill/>
            <a:ln w="3810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1" name="path"/>
            <p:cNvSpPr/>
            <p:nvPr>
              <p:custDataLst>
                <p:tags r:id="rId73"/>
              </p:custDataLst>
            </p:nvPr>
          </p:nvSpPr>
          <p:spPr>
            <a:xfrm>
              <a:off x="139456" y="132598"/>
              <a:ext cx="136080" cy="4495"/>
            </a:xfrm>
            <a:custGeom>
              <a:avLst/>
              <a:gdLst/>
              <a:ahLst/>
              <a:cxnLst/>
              <a:rect l="0" t="0" r="0" b="0"/>
              <a:pathLst>
                <a:path w="214" h="7">
                  <a:moveTo>
                    <a:pt x="3" y="3"/>
                  </a:moveTo>
                  <a:lnTo>
                    <a:pt x="210" y="3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2" name="path"/>
            <p:cNvSpPr/>
            <p:nvPr>
              <p:custDataLst>
                <p:tags r:id="rId74"/>
              </p:custDataLst>
            </p:nvPr>
          </p:nvSpPr>
          <p:spPr>
            <a:xfrm>
              <a:off x="25" y="17822"/>
              <a:ext cx="3809" cy="68236"/>
            </a:xfrm>
            <a:custGeom>
              <a:avLst/>
              <a:gdLst/>
              <a:ahLst/>
              <a:cxnLst/>
              <a:rect l="0" t="0" r="0" b="0"/>
              <a:pathLst>
                <a:path w="5" h="107">
                  <a:moveTo>
                    <a:pt x="2" y="2"/>
                  </a:moveTo>
                  <a:lnTo>
                    <a:pt x="2" y="104"/>
                  </a:lnTo>
                </a:path>
              </a:pathLst>
            </a:custGeom>
            <a:noFill/>
            <a:ln w="3810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3" name="path"/>
            <p:cNvSpPr/>
            <p:nvPr>
              <p:custDataLst>
                <p:tags r:id="rId75"/>
              </p:custDataLst>
            </p:nvPr>
          </p:nvSpPr>
          <p:spPr>
            <a:xfrm>
              <a:off x="271039" y="132603"/>
              <a:ext cx="12725" cy="12725"/>
            </a:xfrm>
            <a:custGeom>
              <a:avLst/>
              <a:gdLst/>
              <a:ahLst/>
              <a:cxnLst/>
              <a:rect l="0" t="0" r="0" b="0"/>
              <a:pathLst>
                <a:path w="20" h="20">
                  <a:moveTo>
                    <a:pt x="16" y="16"/>
                  </a:moveTo>
                  <a:lnTo>
                    <a:pt x="12" y="7"/>
                  </a:lnTo>
                  <a:lnTo>
                    <a:pt x="3" y="3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4" name="path"/>
            <p:cNvSpPr/>
            <p:nvPr>
              <p:custDataLst>
                <p:tags r:id="rId76"/>
              </p:custDataLst>
            </p:nvPr>
          </p:nvSpPr>
          <p:spPr>
            <a:xfrm>
              <a:off x="0" y="82240"/>
              <a:ext cx="283428" cy="547937"/>
            </a:xfrm>
            <a:custGeom>
              <a:avLst/>
              <a:gdLst/>
              <a:ahLst/>
              <a:cxnLst/>
              <a:rect l="0" t="0" r="0" b="0"/>
              <a:pathLst>
                <a:path w="446" h="862">
                  <a:moveTo>
                    <a:pt x="3" y="2"/>
                  </a:moveTo>
                  <a:lnTo>
                    <a:pt x="7" y="7"/>
                  </a:lnTo>
                  <a:moveTo>
                    <a:pt x="443" y="110"/>
                  </a:moveTo>
                  <a:lnTo>
                    <a:pt x="443" y="95"/>
                  </a:lnTo>
                  <a:moveTo>
                    <a:pt x="7" y="20"/>
                  </a:moveTo>
                  <a:lnTo>
                    <a:pt x="9" y="13"/>
                  </a:lnTo>
                  <a:lnTo>
                    <a:pt x="7" y="7"/>
                  </a:lnTo>
                  <a:moveTo>
                    <a:pt x="430" y="123"/>
                  </a:moveTo>
                  <a:lnTo>
                    <a:pt x="439" y="119"/>
                  </a:lnTo>
                  <a:lnTo>
                    <a:pt x="443" y="110"/>
                  </a:lnTo>
                  <a:moveTo>
                    <a:pt x="7" y="20"/>
                  </a:moveTo>
                  <a:lnTo>
                    <a:pt x="3" y="26"/>
                  </a:lnTo>
                  <a:moveTo>
                    <a:pt x="413" y="123"/>
                  </a:moveTo>
                  <a:lnTo>
                    <a:pt x="430" y="123"/>
                  </a:lnTo>
                  <a:moveTo>
                    <a:pt x="2" y="26"/>
                  </a:moveTo>
                  <a:lnTo>
                    <a:pt x="2" y="87"/>
                  </a:lnTo>
                  <a:moveTo>
                    <a:pt x="413" y="123"/>
                  </a:moveTo>
                  <a:lnTo>
                    <a:pt x="402" y="128"/>
                  </a:lnTo>
                  <a:lnTo>
                    <a:pt x="398" y="138"/>
                  </a:lnTo>
                  <a:moveTo>
                    <a:pt x="3" y="87"/>
                  </a:moveTo>
                  <a:lnTo>
                    <a:pt x="7" y="93"/>
                  </a:lnTo>
                  <a:moveTo>
                    <a:pt x="398" y="138"/>
                  </a:moveTo>
                  <a:lnTo>
                    <a:pt x="398" y="795"/>
                  </a:lnTo>
                  <a:moveTo>
                    <a:pt x="7" y="104"/>
                  </a:moveTo>
                  <a:lnTo>
                    <a:pt x="9" y="97"/>
                  </a:lnTo>
                  <a:lnTo>
                    <a:pt x="7" y="93"/>
                  </a:lnTo>
                  <a:moveTo>
                    <a:pt x="398" y="795"/>
                  </a:moveTo>
                  <a:lnTo>
                    <a:pt x="402" y="810"/>
                  </a:lnTo>
                  <a:lnTo>
                    <a:pt x="413" y="821"/>
                  </a:lnTo>
                  <a:lnTo>
                    <a:pt x="426" y="823"/>
                  </a:lnTo>
                  <a:moveTo>
                    <a:pt x="7" y="104"/>
                  </a:moveTo>
                  <a:lnTo>
                    <a:pt x="3" y="110"/>
                  </a:lnTo>
                  <a:moveTo>
                    <a:pt x="426" y="823"/>
                  </a:moveTo>
                  <a:lnTo>
                    <a:pt x="426" y="823"/>
                  </a:lnTo>
                  <a:moveTo>
                    <a:pt x="3" y="110"/>
                  </a:moveTo>
                  <a:lnTo>
                    <a:pt x="3" y="831"/>
                  </a:lnTo>
                  <a:moveTo>
                    <a:pt x="439" y="838"/>
                  </a:moveTo>
                  <a:lnTo>
                    <a:pt x="435" y="827"/>
                  </a:lnTo>
                  <a:lnTo>
                    <a:pt x="426" y="823"/>
                  </a:lnTo>
                  <a:moveTo>
                    <a:pt x="3" y="831"/>
                  </a:moveTo>
                  <a:lnTo>
                    <a:pt x="7" y="846"/>
                  </a:lnTo>
                  <a:lnTo>
                    <a:pt x="18" y="857"/>
                  </a:lnTo>
                  <a:lnTo>
                    <a:pt x="31" y="859"/>
                  </a:lnTo>
                  <a:moveTo>
                    <a:pt x="439" y="838"/>
                  </a:moveTo>
                  <a:lnTo>
                    <a:pt x="439" y="846"/>
                  </a:lnTo>
                  <a:moveTo>
                    <a:pt x="31" y="859"/>
                  </a:moveTo>
                  <a:lnTo>
                    <a:pt x="426" y="859"/>
                  </a:lnTo>
                  <a:lnTo>
                    <a:pt x="435" y="855"/>
                  </a:lnTo>
                  <a:lnTo>
                    <a:pt x="439" y="846"/>
                  </a:lnTo>
                  <a:moveTo>
                    <a:pt x="159" y="818"/>
                  </a:moveTo>
                  <a:lnTo>
                    <a:pt x="157" y="814"/>
                  </a:lnTo>
                  <a:lnTo>
                    <a:pt x="153" y="812"/>
                  </a:lnTo>
                  <a:moveTo>
                    <a:pt x="159" y="821"/>
                  </a:moveTo>
                  <a:lnTo>
                    <a:pt x="159" y="818"/>
                  </a:lnTo>
                  <a:moveTo>
                    <a:pt x="152" y="812"/>
                  </a:moveTo>
                  <a:lnTo>
                    <a:pt x="135" y="812"/>
                  </a:lnTo>
                  <a:moveTo>
                    <a:pt x="159" y="821"/>
                  </a:moveTo>
                  <a:lnTo>
                    <a:pt x="159" y="825"/>
                  </a:lnTo>
                  <a:lnTo>
                    <a:pt x="163" y="827"/>
                  </a:lnTo>
                  <a:moveTo>
                    <a:pt x="135" y="812"/>
                  </a:moveTo>
                  <a:lnTo>
                    <a:pt x="131" y="814"/>
                  </a:lnTo>
                  <a:lnTo>
                    <a:pt x="131" y="818"/>
                  </a:lnTo>
                  <a:moveTo>
                    <a:pt x="194" y="827"/>
                  </a:moveTo>
                  <a:lnTo>
                    <a:pt x="163" y="827"/>
                  </a:lnTo>
                  <a:moveTo>
                    <a:pt x="131" y="818"/>
                  </a:moveTo>
                  <a:lnTo>
                    <a:pt x="131" y="821"/>
                  </a:lnTo>
                  <a:moveTo>
                    <a:pt x="194" y="827"/>
                  </a:moveTo>
                  <a:lnTo>
                    <a:pt x="198" y="825"/>
                  </a:lnTo>
                  <a:lnTo>
                    <a:pt x="200" y="821"/>
                  </a:lnTo>
                  <a:moveTo>
                    <a:pt x="124" y="827"/>
                  </a:moveTo>
                  <a:lnTo>
                    <a:pt x="129" y="825"/>
                  </a:lnTo>
                  <a:lnTo>
                    <a:pt x="131" y="821"/>
                  </a:lnTo>
                  <a:moveTo>
                    <a:pt x="200" y="818"/>
                  </a:moveTo>
                  <a:lnTo>
                    <a:pt x="200" y="821"/>
                  </a:lnTo>
                  <a:moveTo>
                    <a:pt x="204" y="812"/>
                  </a:moveTo>
                  <a:lnTo>
                    <a:pt x="202" y="814"/>
                  </a:lnTo>
                  <a:lnTo>
                    <a:pt x="200" y="818"/>
                  </a:lnTo>
                  <a:moveTo>
                    <a:pt x="44" y="818"/>
                  </a:moveTo>
                  <a:lnTo>
                    <a:pt x="46" y="823"/>
                  </a:lnTo>
                  <a:lnTo>
                    <a:pt x="52" y="827"/>
                  </a:lnTo>
                  <a:lnTo>
                    <a:pt x="99" y="827"/>
                  </a:lnTo>
                  <a:lnTo>
                    <a:pt x="124" y="827"/>
                  </a:lnTo>
                  <a:moveTo>
                    <a:pt x="222" y="812"/>
                  </a:moveTo>
                  <a:lnTo>
                    <a:pt x="204" y="812"/>
                  </a:lnTo>
                  <a:moveTo>
                    <a:pt x="44" y="818"/>
                  </a:moveTo>
                  <a:lnTo>
                    <a:pt x="44" y="130"/>
                  </a:lnTo>
                  <a:moveTo>
                    <a:pt x="228" y="818"/>
                  </a:moveTo>
                  <a:lnTo>
                    <a:pt x="226" y="814"/>
                  </a:lnTo>
                  <a:lnTo>
                    <a:pt x="222" y="812"/>
                  </a:lnTo>
                  <a:moveTo>
                    <a:pt x="52" y="121"/>
                  </a:moveTo>
                  <a:lnTo>
                    <a:pt x="46" y="123"/>
                  </a:lnTo>
                  <a:lnTo>
                    <a:pt x="44" y="130"/>
                  </a:lnTo>
                  <a:moveTo>
                    <a:pt x="228" y="821"/>
                  </a:moveTo>
                  <a:lnTo>
                    <a:pt x="228" y="818"/>
                  </a:lnTo>
                  <a:moveTo>
                    <a:pt x="228" y="821"/>
                  </a:moveTo>
                  <a:lnTo>
                    <a:pt x="230" y="825"/>
                  </a:lnTo>
                  <a:lnTo>
                    <a:pt x="235" y="827"/>
                  </a:lnTo>
                  <a:moveTo>
                    <a:pt x="265" y="827"/>
                  </a:moveTo>
                  <a:lnTo>
                    <a:pt x="235" y="827"/>
                  </a:lnTo>
                  <a:moveTo>
                    <a:pt x="265" y="827"/>
                  </a:moveTo>
                  <a:lnTo>
                    <a:pt x="267" y="825"/>
                  </a:lnTo>
                  <a:lnTo>
                    <a:pt x="269" y="821"/>
                  </a:lnTo>
                  <a:moveTo>
                    <a:pt x="269" y="818"/>
                  </a:moveTo>
                  <a:lnTo>
                    <a:pt x="269" y="821"/>
                  </a:lnTo>
                  <a:moveTo>
                    <a:pt x="276" y="812"/>
                  </a:moveTo>
                  <a:lnTo>
                    <a:pt x="271" y="814"/>
                  </a:lnTo>
                  <a:lnTo>
                    <a:pt x="269" y="818"/>
                  </a:lnTo>
                  <a:moveTo>
                    <a:pt x="293" y="812"/>
                  </a:moveTo>
                  <a:lnTo>
                    <a:pt x="276" y="812"/>
                  </a:lnTo>
                  <a:moveTo>
                    <a:pt x="297" y="818"/>
                  </a:moveTo>
                  <a:lnTo>
                    <a:pt x="295" y="814"/>
                  </a:lnTo>
                  <a:lnTo>
                    <a:pt x="293" y="812"/>
                  </a:lnTo>
                  <a:moveTo>
                    <a:pt x="297" y="821"/>
                  </a:moveTo>
                  <a:lnTo>
                    <a:pt x="297" y="818"/>
                  </a:lnTo>
                  <a:moveTo>
                    <a:pt x="297" y="821"/>
                  </a:moveTo>
                  <a:lnTo>
                    <a:pt x="299" y="825"/>
                  </a:lnTo>
                  <a:lnTo>
                    <a:pt x="304" y="827"/>
                  </a:lnTo>
                  <a:moveTo>
                    <a:pt x="270" y="127"/>
                  </a:moveTo>
                  <a:lnTo>
                    <a:pt x="272" y="131"/>
                  </a:lnTo>
                  <a:lnTo>
                    <a:pt x="277" y="133"/>
                  </a:lnTo>
                  <a:moveTo>
                    <a:pt x="270" y="124"/>
                  </a:moveTo>
                  <a:lnTo>
                    <a:pt x="270" y="127"/>
                  </a:lnTo>
                  <a:moveTo>
                    <a:pt x="277" y="133"/>
                  </a:moveTo>
                  <a:lnTo>
                    <a:pt x="294" y="133"/>
                  </a:lnTo>
                  <a:moveTo>
                    <a:pt x="270" y="124"/>
                  </a:moveTo>
                  <a:lnTo>
                    <a:pt x="270" y="120"/>
                  </a:lnTo>
                  <a:lnTo>
                    <a:pt x="266" y="118"/>
                  </a:lnTo>
                  <a:moveTo>
                    <a:pt x="294" y="133"/>
                  </a:moveTo>
                  <a:lnTo>
                    <a:pt x="298" y="131"/>
                  </a:lnTo>
                  <a:lnTo>
                    <a:pt x="298" y="127"/>
                  </a:lnTo>
                  <a:moveTo>
                    <a:pt x="236" y="118"/>
                  </a:moveTo>
                  <a:lnTo>
                    <a:pt x="266" y="118"/>
                  </a:lnTo>
                  <a:moveTo>
                    <a:pt x="298" y="127"/>
                  </a:moveTo>
                  <a:lnTo>
                    <a:pt x="298" y="124"/>
                  </a:lnTo>
                  <a:moveTo>
                    <a:pt x="236" y="118"/>
                  </a:moveTo>
                  <a:lnTo>
                    <a:pt x="231" y="120"/>
                  </a:lnTo>
                  <a:lnTo>
                    <a:pt x="229" y="124"/>
                  </a:lnTo>
                  <a:moveTo>
                    <a:pt x="305" y="118"/>
                  </a:moveTo>
                  <a:lnTo>
                    <a:pt x="300" y="120"/>
                  </a:lnTo>
                  <a:lnTo>
                    <a:pt x="298" y="124"/>
                  </a:lnTo>
                  <a:moveTo>
                    <a:pt x="229" y="127"/>
                  </a:moveTo>
                  <a:lnTo>
                    <a:pt x="229" y="124"/>
                  </a:lnTo>
                  <a:moveTo>
                    <a:pt x="305" y="118"/>
                  </a:moveTo>
                  <a:lnTo>
                    <a:pt x="331" y="118"/>
                  </a:lnTo>
                  <a:lnTo>
                    <a:pt x="351" y="118"/>
                  </a:lnTo>
                  <a:moveTo>
                    <a:pt x="225" y="133"/>
                  </a:moveTo>
                  <a:lnTo>
                    <a:pt x="227" y="131"/>
                  </a:lnTo>
                  <a:lnTo>
                    <a:pt x="229" y="127"/>
                  </a:lnTo>
                  <a:moveTo>
                    <a:pt x="208" y="133"/>
                  </a:moveTo>
                  <a:lnTo>
                    <a:pt x="225" y="133"/>
                  </a:lnTo>
                  <a:moveTo>
                    <a:pt x="201" y="127"/>
                  </a:moveTo>
                  <a:lnTo>
                    <a:pt x="203" y="131"/>
                  </a:lnTo>
                  <a:lnTo>
                    <a:pt x="208" y="133"/>
                  </a:lnTo>
                  <a:moveTo>
                    <a:pt x="201" y="124"/>
                  </a:moveTo>
                  <a:lnTo>
                    <a:pt x="201" y="127"/>
                  </a:lnTo>
                  <a:moveTo>
                    <a:pt x="201" y="124"/>
                  </a:moveTo>
                  <a:lnTo>
                    <a:pt x="199" y="120"/>
                  </a:lnTo>
                  <a:lnTo>
                    <a:pt x="195" y="118"/>
                  </a:lnTo>
                  <a:moveTo>
                    <a:pt x="164" y="118"/>
                  </a:moveTo>
                  <a:lnTo>
                    <a:pt x="195" y="118"/>
                  </a:lnTo>
                  <a:moveTo>
                    <a:pt x="164" y="118"/>
                  </a:moveTo>
                  <a:lnTo>
                    <a:pt x="162" y="120"/>
                  </a:lnTo>
                  <a:lnTo>
                    <a:pt x="160" y="124"/>
                  </a:lnTo>
                  <a:moveTo>
                    <a:pt x="160" y="127"/>
                  </a:moveTo>
                  <a:lnTo>
                    <a:pt x="160" y="124"/>
                  </a:lnTo>
                  <a:moveTo>
                    <a:pt x="154" y="133"/>
                  </a:moveTo>
                  <a:lnTo>
                    <a:pt x="158" y="131"/>
                  </a:lnTo>
                  <a:lnTo>
                    <a:pt x="160" y="127"/>
                  </a:lnTo>
                  <a:moveTo>
                    <a:pt x="136" y="133"/>
                  </a:moveTo>
                  <a:lnTo>
                    <a:pt x="154" y="133"/>
                  </a:lnTo>
                  <a:moveTo>
                    <a:pt x="132" y="127"/>
                  </a:moveTo>
                  <a:lnTo>
                    <a:pt x="134" y="131"/>
                  </a:lnTo>
                  <a:lnTo>
                    <a:pt x="136" y="133"/>
                  </a:lnTo>
                  <a:moveTo>
                    <a:pt x="132" y="124"/>
                  </a:moveTo>
                  <a:lnTo>
                    <a:pt x="132" y="127"/>
                  </a:lnTo>
                  <a:moveTo>
                    <a:pt x="361" y="130"/>
                  </a:moveTo>
                  <a:lnTo>
                    <a:pt x="361" y="818"/>
                  </a:lnTo>
                  <a:moveTo>
                    <a:pt x="361" y="130"/>
                  </a:moveTo>
                  <a:lnTo>
                    <a:pt x="359" y="123"/>
                  </a:lnTo>
                  <a:lnTo>
                    <a:pt x="352" y="121"/>
                  </a:lnTo>
                </a:path>
              </a:pathLst>
            </a:custGeom>
            <a:noFill/>
            <a:ln w="3810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5" name="path"/>
            <p:cNvSpPr/>
            <p:nvPr>
              <p:custDataLst>
                <p:tags r:id="rId77"/>
              </p:custDataLst>
            </p:nvPr>
          </p:nvSpPr>
          <p:spPr>
            <a:xfrm>
              <a:off x="28443" y="42131"/>
              <a:ext cx="426646" cy="93598"/>
            </a:xfrm>
            <a:custGeom>
              <a:avLst/>
              <a:gdLst/>
              <a:ahLst/>
              <a:cxnLst/>
              <a:rect l="0" t="0" r="0" b="0"/>
              <a:pathLst>
                <a:path w="671" h="147">
                  <a:moveTo>
                    <a:pt x="35" y="141"/>
                  </a:moveTo>
                  <a:lnTo>
                    <a:pt x="42" y="128"/>
                  </a:lnTo>
                  <a:moveTo>
                    <a:pt x="113" y="141"/>
                  </a:moveTo>
                  <a:lnTo>
                    <a:pt x="120" y="128"/>
                  </a:lnTo>
                  <a:moveTo>
                    <a:pt x="189" y="143"/>
                  </a:moveTo>
                  <a:lnTo>
                    <a:pt x="197" y="128"/>
                  </a:lnTo>
                  <a:moveTo>
                    <a:pt x="266" y="143"/>
                  </a:moveTo>
                  <a:lnTo>
                    <a:pt x="275" y="128"/>
                  </a:lnTo>
                  <a:moveTo>
                    <a:pt x="344" y="143"/>
                  </a:moveTo>
                  <a:lnTo>
                    <a:pt x="353" y="128"/>
                  </a:lnTo>
                  <a:moveTo>
                    <a:pt x="422" y="143"/>
                  </a:moveTo>
                  <a:lnTo>
                    <a:pt x="430" y="128"/>
                  </a:lnTo>
                  <a:moveTo>
                    <a:pt x="499" y="143"/>
                  </a:moveTo>
                  <a:lnTo>
                    <a:pt x="508" y="128"/>
                  </a:lnTo>
                  <a:moveTo>
                    <a:pt x="577" y="143"/>
                  </a:moveTo>
                  <a:lnTo>
                    <a:pt x="586" y="128"/>
                  </a:lnTo>
                  <a:moveTo>
                    <a:pt x="655" y="143"/>
                  </a:moveTo>
                  <a:lnTo>
                    <a:pt x="664" y="130"/>
                  </a:lnTo>
                  <a:moveTo>
                    <a:pt x="61" y="141"/>
                  </a:moveTo>
                  <a:lnTo>
                    <a:pt x="53" y="128"/>
                  </a:lnTo>
                  <a:moveTo>
                    <a:pt x="139" y="141"/>
                  </a:moveTo>
                  <a:lnTo>
                    <a:pt x="130" y="128"/>
                  </a:lnTo>
                  <a:moveTo>
                    <a:pt x="217" y="143"/>
                  </a:moveTo>
                  <a:lnTo>
                    <a:pt x="208" y="128"/>
                  </a:lnTo>
                  <a:moveTo>
                    <a:pt x="294" y="143"/>
                  </a:moveTo>
                  <a:lnTo>
                    <a:pt x="286" y="128"/>
                  </a:lnTo>
                  <a:moveTo>
                    <a:pt x="372" y="143"/>
                  </a:moveTo>
                  <a:lnTo>
                    <a:pt x="364" y="128"/>
                  </a:lnTo>
                  <a:moveTo>
                    <a:pt x="450" y="143"/>
                  </a:moveTo>
                  <a:lnTo>
                    <a:pt x="441" y="128"/>
                  </a:lnTo>
                  <a:moveTo>
                    <a:pt x="528" y="143"/>
                  </a:moveTo>
                  <a:lnTo>
                    <a:pt x="519" y="128"/>
                  </a:lnTo>
                  <a:moveTo>
                    <a:pt x="605" y="143"/>
                  </a:moveTo>
                  <a:lnTo>
                    <a:pt x="597" y="128"/>
                  </a:lnTo>
                  <a:moveTo>
                    <a:pt x="3" y="38"/>
                  </a:moveTo>
                  <a:lnTo>
                    <a:pt x="27" y="38"/>
                  </a:lnTo>
                  <a:moveTo>
                    <a:pt x="40" y="38"/>
                  </a:moveTo>
                  <a:lnTo>
                    <a:pt x="76" y="38"/>
                  </a:lnTo>
                  <a:moveTo>
                    <a:pt x="89" y="38"/>
                  </a:moveTo>
                  <a:lnTo>
                    <a:pt x="124" y="38"/>
                  </a:lnTo>
                  <a:moveTo>
                    <a:pt x="139" y="38"/>
                  </a:moveTo>
                  <a:lnTo>
                    <a:pt x="174" y="38"/>
                  </a:lnTo>
                  <a:moveTo>
                    <a:pt x="189" y="38"/>
                  </a:moveTo>
                  <a:lnTo>
                    <a:pt x="223" y="38"/>
                  </a:lnTo>
                  <a:moveTo>
                    <a:pt x="236" y="38"/>
                  </a:moveTo>
                  <a:lnTo>
                    <a:pt x="273" y="38"/>
                  </a:lnTo>
                  <a:moveTo>
                    <a:pt x="286" y="38"/>
                  </a:moveTo>
                  <a:lnTo>
                    <a:pt x="322" y="38"/>
                  </a:lnTo>
                  <a:moveTo>
                    <a:pt x="335" y="38"/>
                  </a:moveTo>
                  <a:lnTo>
                    <a:pt x="372" y="38"/>
                  </a:lnTo>
                  <a:moveTo>
                    <a:pt x="385" y="38"/>
                  </a:moveTo>
                  <a:lnTo>
                    <a:pt x="420" y="38"/>
                  </a:lnTo>
                  <a:moveTo>
                    <a:pt x="435" y="38"/>
                  </a:moveTo>
                  <a:lnTo>
                    <a:pt x="469" y="38"/>
                  </a:lnTo>
                  <a:moveTo>
                    <a:pt x="482" y="38"/>
                  </a:moveTo>
                  <a:lnTo>
                    <a:pt x="519" y="38"/>
                  </a:lnTo>
                  <a:moveTo>
                    <a:pt x="532" y="38"/>
                  </a:moveTo>
                  <a:lnTo>
                    <a:pt x="569" y="38"/>
                  </a:lnTo>
                  <a:moveTo>
                    <a:pt x="581" y="38"/>
                  </a:moveTo>
                  <a:lnTo>
                    <a:pt x="618" y="38"/>
                  </a:lnTo>
                  <a:moveTo>
                    <a:pt x="631" y="38"/>
                  </a:moveTo>
                  <a:lnTo>
                    <a:pt x="668" y="38"/>
                  </a:lnTo>
                  <a:moveTo>
                    <a:pt x="40" y="72"/>
                  </a:moveTo>
                  <a:lnTo>
                    <a:pt x="40" y="51"/>
                  </a:lnTo>
                  <a:moveTo>
                    <a:pt x="40" y="38"/>
                  </a:moveTo>
                  <a:lnTo>
                    <a:pt x="40" y="3"/>
                  </a:lnTo>
                  <a:moveTo>
                    <a:pt x="89" y="72"/>
                  </a:moveTo>
                  <a:lnTo>
                    <a:pt x="89" y="51"/>
                  </a:lnTo>
                  <a:moveTo>
                    <a:pt x="89" y="38"/>
                  </a:moveTo>
                  <a:lnTo>
                    <a:pt x="89" y="3"/>
                  </a:lnTo>
                  <a:moveTo>
                    <a:pt x="139" y="72"/>
                  </a:moveTo>
                  <a:lnTo>
                    <a:pt x="139" y="51"/>
                  </a:lnTo>
                  <a:moveTo>
                    <a:pt x="139" y="38"/>
                  </a:moveTo>
                  <a:lnTo>
                    <a:pt x="139" y="3"/>
                  </a:lnTo>
                  <a:moveTo>
                    <a:pt x="189" y="72"/>
                  </a:moveTo>
                  <a:lnTo>
                    <a:pt x="189" y="51"/>
                  </a:lnTo>
                  <a:moveTo>
                    <a:pt x="189" y="38"/>
                  </a:moveTo>
                  <a:lnTo>
                    <a:pt x="189" y="3"/>
                  </a:lnTo>
                  <a:moveTo>
                    <a:pt x="236" y="72"/>
                  </a:moveTo>
                  <a:lnTo>
                    <a:pt x="236" y="51"/>
                  </a:lnTo>
                  <a:moveTo>
                    <a:pt x="236" y="38"/>
                  </a:moveTo>
                  <a:lnTo>
                    <a:pt x="236" y="3"/>
                  </a:lnTo>
                  <a:moveTo>
                    <a:pt x="286" y="72"/>
                  </a:moveTo>
                  <a:lnTo>
                    <a:pt x="286" y="51"/>
                  </a:lnTo>
                  <a:moveTo>
                    <a:pt x="286" y="38"/>
                  </a:moveTo>
                  <a:lnTo>
                    <a:pt x="286" y="3"/>
                  </a:lnTo>
                  <a:moveTo>
                    <a:pt x="335" y="72"/>
                  </a:moveTo>
                  <a:lnTo>
                    <a:pt x="335" y="51"/>
                  </a:lnTo>
                  <a:moveTo>
                    <a:pt x="335" y="38"/>
                  </a:moveTo>
                  <a:lnTo>
                    <a:pt x="335" y="3"/>
                  </a:lnTo>
                  <a:moveTo>
                    <a:pt x="385" y="72"/>
                  </a:moveTo>
                  <a:lnTo>
                    <a:pt x="385" y="51"/>
                  </a:lnTo>
                  <a:moveTo>
                    <a:pt x="385" y="38"/>
                  </a:moveTo>
                  <a:lnTo>
                    <a:pt x="385" y="3"/>
                  </a:lnTo>
                  <a:moveTo>
                    <a:pt x="435" y="72"/>
                  </a:moveTo>
                  <a:lnTo>
                    <a:pt x="435" y="51"/>
                  </a:lnTo>
                  <a:moveTo>
                    <a:pt x="435" y="38"/>
                  </a:moveTo>
                  <a:lnTo>
                    <a:pt x="435" y="3"/>
                  </a:lnTo>
                  <a:moveTo>
                    <a:pt x="482" y="72"/>
                  </a:moveTo>
                  <a:lnTo>
                    <a:pt x="482" y="51"/>
                  </a:lnTo>
                  <a:moveTo>
                    <a:pt x="482" y="38"/>
                  </a:moveTo>
                  <a:lnTo>
                    <a:pt x="482" y="3"/>
                  </a:lnTo>
                  <a:moveTo>
                    <a:pt x="532" y="72"/>
                  </a:moveTo>
                  <a:lnTo>
                    <a:pt x="532" y="51"/>
                  </a:lnTo>
                  <a:moveTo>
                    <a:pt x="532" y="38"/>
                  </a:moveTo>
                  <a:lnTo>
                    <a:pt x="532" y="3"/>
                  </a:lnTo>
                  <a:moveTo>
                    <a:pt x="581" y="72"/>
                  </a:moveTo>
                  <a:lnTo>
                    <a:pt x="581" y="51"/>
                  </a:lnTo>
                  <a:moveTo>
                    <a:pt x="581" y="38"/>
                  </a:moveTo>
                  <a:lnTo>
                    <a:pt x="581" y="3"/>
                  </a:lnTo>
                  <a:moveTo>
                    <a:pt x="631" y="72"/>
                  </a:moveTo>
                  <a:lnTo>
                    <a:pt x="631" y="51"/>
                  </a:lnTo>
                  <a:moveTo>
                    <a:pt x="631" y="38"/>
                  </a:moveTo>
                  <a:lnTo>
                    <a:pt x="631" y="3"/>
                  </a:lnTo>
                  <a:moveTo>
                    <a:pt x="217" y="85"/>
                  </a:moveTo>
                  <a:lnTo>
                    <a:pt x="217" y="72"/>
                  </a:lnTo>
                  <a:moveTo>
                    <a:pt x="484" y="85"/>
                  </a:moveTo>
                  <a:lnTo>
                    <a:pt x="484" y="72"/>
                  </a:lnTo>
                  <a:moveTo>
                    <a:pt x="3" y="72"/>
                  </a:moveTo>
                  <a:lnTo>
                    <a:pt x="668" y="72"/>
                  </a:lnTo>
                  <a:moveTo>
                    <a:pt x="135" y="113"/>
                  </a:moveTo>
                  <a:lnTo>
                    <a:pt x="163" y="85"/>
                  </a:lnTo>
                  <a:moveTo>
                    <a:pt x="433" y="115"/>
                  </a:moveTo>
                  <a:lnTo>
                    <a:pt x="461" y="87"/>
                  </a:lnTo>
                  <a:moveTo>
                    <a:pt x="197" y="113"/>
                  </a:moveTo>
                  <a:lnTo>
                    <a:pt x="225" y="85"/>
                  </a:lnTo>
                  <a:moveTo>
                    <a:pt x="495" y="115"/>
                  </a:moveTo>
                  <a:lnTo>
                    <a:pt x="523" y="87"/>
                  </a:lnTo>
                  <a:moveTo>
                    <a:pt x="260" y="115"/>
                  </a:moveTo>
                  <a:lnTo>
                    <a:pt x="288" y="87"/>
                  </a:lnTo>
                  <a:moveTo>
                    <a:pt x="558" y="115"/>
                  </a:moveTo>
                  <a:lnTo>
                    <a:pt x="573" y="100"/>
                  </a:lnTo>
                  <a:lnTo>
                    <a:pt x="588" y="87"/>
                  </a:lnTo>
                  <a:moveTo>
                    <a:pt x="3" y="85"/>
                  </a:moveTo>
                  <a:lnTo>
                    <a:pt x="668" y="87"/>
                  </a:lnTo>
                  <a:moveTo>
                    <a:pt x="668" y="143"/>
                  </a:moveTo>
                  <a:lnTo>
                    <a:pt x="3" y="141"/>
                  </a:lnTo>
                  <a:moveTo>
                    <a:pt x="48" y="128"/>
                  </a:moveTo>
                  <a:lnTo>
                    <a:pt x="48" y="113"/>
                  </a:lnTo>
                  <a:moveTo>
                    <a:pt x="407" y="128"/>
                  </a:moveTo>
                  <a:lnTo>
                    <a:pt x="407" y="115"/>
                  </a:lnTo>
                  <a:moveTo>
                    <a:pt x="668" y="130"/>
                  </a:moveTo>
                  <a:lnTo>
                    <a:pt x="3" y="128"/>
                  </a:lnTo>
                  <a:moveTo>
                    <a:pt x="668" y="115"/>
                  </a:moveTo>
                  <a:lnTo>
                    <a:pt x="3" y="113"/>
                  </a:lnTo>
                  <a:moveTo>
                    <a:pt x="668" y="143"/>
                  </a:moveTo>
                  <a:lnTo>
                    <a:pt x="668" y="3"/>
                  </a:lnTo>
                  <a:lnTo>
                    <a:pt x="3" y="3"/>
                  </a:lnTo>
                  <a:moveTo>
                    <a:pt x="165" y="128"/>
                  </a:moveTo>
                  <a:lnTo>
                    <a:pt x="165" y="115"/>
                  </a:lnTo>
                  <a:moveTo>
                    <a:pt x="435" y="128"/>
                  </a:moveTo>
                  <a:lnTo>
                    <a:pt x="435" y="115"/>
                  </a:lnTo>
                  <a:moveTo>
                    <a:pt x="234" y="128"/>
                  </a:moveTo>
                  <a:lnTo>
                    <a:pt x="234" y="115"/>
                  </a:lnTo>
                  <a:moveTo>
                    <a:pt x="504" y="128"/>
                  </a:moveTo>
                  <a:lnTo>
                    <a:pt x="504" y="115"/>
                  </a:lnTo>
                  <a:moveTo>
                    <a:pt x="327" y="128"/>
                  </a:moveTo>
                  <a:lnTo>
                    <a:pt x="327" y="115"/>
                  </a:lnTo>
                  <a:moveTo>
                    <a:pt x="594" y="128"/>
                  </a:moveTo>
                  <a:lnTo>
                    <a:pt x="594" y="115"/>
                  </a:lnTo>
                  <a:moveTo>
                    <a:pt x="109" y="128"/>
                  </a:moveTo>
                  <a:lnTo>
                    <a:pt x="109" y="115"/>
                  </a:lnTo>
                  <a:moveTo>
                    <a:pt x="379" y="128"/>
                  </a:moveTo>
                  <a:lnTo>
                    <a:pt x="379" y="115"/>
                  </a:lnTo>
                  <a:moveTo>
                    <a:pt x="68" y="85"/>
                  </a:moveTo>
                  <a:lnTo>
                    <a:pt x="68" y="72"/>
                  </a:lnTo>
                  <a:moveTo>
                    <a:pt x="338" y="125"/>
                  </a:moveTo>
                  <a:lnTo>
                    <a:pt x="338" y="112"/>
                  </a:lnTo>
                  <a:moveTo>
                    <a:pt x="124" y="85"/>
                  </a:moveTo>
                  <a:lnTo>
                    <a:pt x="124" y="72"/>
                  </a:lnTo>
                  <a:moveTo>
                    <a:pt x="392" y="85"/>
                  </a:moveTo>
                  <a:lnTo>
                    <a:pt x="392" y="72"/>
                  </a:lnTo>
                  <a:moveTo>
                    <a:pt x="178" y="85"/>
                  </a:moveTo>
                  <a:lnTo>
                    <a:pt x="178" y="72"/>
                  </a:lnTo>
                  <a:moveTo>
                    <a:pt x="446" y="85"/>
                  </a:moveTo>
                  <a:lnTo>
                    <a:pt x="446" y="74"/>
                  </a:lnTo>
                  <a:moveTo>
                    <a:pt x="262" y="85"/>
                  </a:moveTo>
                  <a:lnTo>
                    <a:pt x="262" y="72"/>
                  </a:lnTo>
                  <a:moveTo>
                    <a:pt x="530" y="85"/>
                  </a:moveTo>
                  <a:lnTo>
                    <a:pt x="530" y="74"/>
                  </a:lnTo>
                  <a:moveTo>
                    <a:pt x="573" y="87"/>
                  </a:moveTo>
                  <a:lnTo>
                    <a:pt x="573" y="74"/>
                  </a:lnTo>
                  <a:moveTo>
                    <a:pt x="638" y="87"/>
                  </a:moveTo>
                  <a:lnTo>
                    <a:pt x="638" y="74"/>
                  </a:lnTo>
                  <a:moveTo>
                    <a:pt x="549" y="128"/>
                  </a:moveTo>
                  <a:lnTo>
                    <a:pt x="549" y="115"/>
                  </a:lnTo>
                  <a:moveTo>
                    <a:pt x="638" y="128"/>
                  </a:moveTo>
                  <a:lnTo>
                    <a:pt x="638" y="115"/>
                  </a:lnTo>
                  <a:moveTo>
                    <a:pt x="59" y="113"/>
                  </a:moveTo>
                  <a:lnTo>
                    <a:pt x="72" y="98"/>
                  </a:lnTo>
                  <a:lnTo>
                    <a:pt x="87" y="85"/>
                  </a:lnTo>
                  <a:moveTo>
                    <a:pt x="357" y="113"/>
                  </a:moveTo>
                  <a:lnTo>
                    <a:pt x="385" y="85"/>
                  </a:lnTo>
                  <a:moveTo>
                    <a:pt x="122" y="113"/>
                  </a:moveTo>
                  <a:lnTo>
                    <a:pt x="150" y="85"/>
                  </a:lnTo>
                  <a:moveTo>
                    <a:pt x="420" y="113"/>
                  </a:moveTo>
                  <a:lnTo>
                    <a:pt x="448" y="85"/>
                  </a:lnTo>
                  <a:moveTo>
                    <a:pt x="184" y="113"/>
                  </a:moveTo>
                  <a:lnTo>
                    <a:pt x="212" y="85"/>
                  </a:lnTo>
                  <a:moveTo>
                    <a:pt x="484" y="113"/>
                  </a:moveTo>
                  <a:lnTo>
                    <a:pt x="512" y="85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59" name="textbox 159"/>
          <p:cNvSpPr/>
          <p:nvPr>
            <p:custDataLst>
              <p:tags r:id="rId78"/>
            </p:custDataLst>
          </p:nvPr>
        </p:nvSpPr>
        <p:spPr>
          <a:xfrm>
            <a:off x="3864615" y="7983275"/>
            <a:ext cx="1354455" cy="2400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35"/>
              </a:lnSpc>
            </a:pPr>
            <a:r>
              <a:rPr sz="600" spc="7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不同辐照度</a:t>
            </a:r>
            <a:r>
              <a:rPr sz="600" spc="4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en-US" altLang="en-US" sz="600" dirty="0"/>
          </a:p>
          <a:p>
            <a:pPr algn="l" rtl="0" eaLnBrk="0">
              <a:lnSpc>
                <a:spcPct val="170000"/>
              </a:lnSpc>
            </a:pPr>
            <a:endParaRPr lang="en-US" altLang="en-US" sz="100" dirty="0"/>
          </a:p>
          <a:p>
            <a:pPr marL="19685" algn="l" rtl="0" eaLnBrk="0">
              <a:lnSpc>
                <a:spcPts val="750"/>
              </a:lnSpc>
            </a:pPr>
            <a:r>
              <a:rPr sz="600" spc="6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电流电压曲线/功率电压曲线(380</a:t>
            </a:r>
            <a:r>
              <a:rPr sz="6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w)</a:t>
            </a:r>
            <a:endParaRPr lang="en-US" altLang="en-US" sz="600" dirty="0"/>
          </a:p>
        </p:txBody>
      </p:sp>
      <p:sp>
        <p:nvSpPr>
          <p:cNvPr id="161" name="textbox 161"/>
          <p:cNvSpPr/>
          <p:nvPr>
            <p:custDataLst>
              <p:tags r:id="rId79"/>
            </p:custDataLst>
          </p:nvPr>
        </p:nvSpPr>
        <p:spPr>
          <a:xfrm>
            <a:off x="549174" y="4835902"/>
            <a:ext cx="3903979" cy="1009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NMOT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测试条件：辐照度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800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²，电池温度20℃，风速1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功率测试误差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+/-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endParaRPr lang="en-US" altLang="en-US" sz="500" dirty="0"/>
          </a:p>
        </p:txBody>
      </p:sp>
      <p:sp>
        <p:nvSpPr>
          <p:cNvPr id="165" name="path"/>
          <p:cNvSpPr/>
          <p:nvPr>
            <p:custDataLst>
              <p:tags r:id="rId80"/>
            </p:custDataLst>
          </p:nvPr>
        </p:nvSpPr>
        <p:spPr>
          <a:xfrm>
            <a:off x="4782560" y="6965567"/>
            <a:ext cx="189544" cy="119622"/>
          </a:xfrm>
          <a:custGeom>
            <a:avLst/>
            <a:gdLst/>
            <a:ahLst/>
            <a:cxnLst/>
            <a:rect l="0" t="0" r="0" b="0"/>
            <a:pathLst>
              <a:path w="298" h="188">
                <a:moveTo>
                  <a:pt x="3" y="176"/>
                </a:moveTo>
                <a:lnTo>
                  <a:pt x="5" y="180"/>
                </a:lnTo>
                <a:lnTo>
                  <a:pt x="12" y="184"/>
                </a:lnTo>
                <a:moveTo>
                  <a:pt x="279" y="33"/>
                </a:moveTo>
                <a:lnTo>
                  <a:pt x="292" y="27"/>
                </a:lnTo>
                <a:lnTo>
                  <a:pt x="294" y="14"/>
                </a:lnTo>
                <a:lnTo>
                  <a:pt x="286" y="3"/>
                </a:lnTo>
                <a:moveTo>
                  <a:pt x="3" y="176"/>
                </a:moveTo>
                <a:lnTo>
                  <a:pt x="3" y="31"/>
                </a:lnTo>
                <a:moveTo>
                  <a:pt x="258" y="33"/>
                </a:moveTo>
                <a:lnTo>
                  <a:pt x="279" y="33"/>
                </a:lnTo>
                <a:moveTo>
                  <a:pt x="12" y="22"/>
                </a:moveTo>
                <a:lnTo>
                  <a:pt x="5" y="25"/>
                </a:lnTo>
                <a:lnTo>
                  <a:pt x="3" y="31"/>
                </a:lnTo>
                <a:moveTo>
                  <a:pt x="251" y="25"/>
                </a:moveTo>
                <a:lnTo>
                  <a:pt x="253" y="31"/>
                </a:lnTo>
                <a:lnTo>
                  <a:pt x="258" y="33"/>
                </a:lnTo>
                <a:moveTo>
                  <a:pt x="12" y="22"/>
                </a:moveTo>
                <a:lnTo>
                  <a:pt x="137" y="29"/>
                </a:lnTo>
                <a:moveTo>
                  <a:pt x="251" y="25"/>
                </a:moveTo>
                <a:lnTo>
                  <a:pt x="251" y="22"/>
                </a:lnTo>
                <a:lnTo>
                  <a:pt x="249" y="18"/>
                </a:lnTo>
                <a:moveTo>
                  <a:pt x="137" y="29"/>
                </a:moveTo>
                <a:lnTo>
                  <a:pt x="141" y="29"/>
                </a:lnTo>
                <a:lnTo>
                  <a:pt x="143" y="25"/>
                </a:lnTo>
                <a:lnTo>
                  <a:pt x="143" y="20"/>
                </a:lnTo>
                <a:lnTo>
                  <a:pt x="139" y="16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6" name="path"/>
          <p:cNvSpPr/>
          <p:nvPr>
            <p:custDataLst>
              <p:tags r:id="rId81"/>
            </p:custDataLst>
          </p:nvPr>
        </p:nvSpPr>
        <p:spPr>
          <a:xfrm>
            <a:off x="4862062" y="6943624"/>
            <a:ext cx="104571" cy="36028"/>
          </a:xfrm>
          <a:custGeom>
            <a:avLst/>
            <a:gdLst/>
            <a:ahLst/>
            <a:cxnLst/>
            <a:rect l="0" t="0" r="0" b="0"/>
            <a:pathLst>
              <a:path w="164" h="56">
                <a:moveTo>
                  <a:pt x="161" y="38"/>
                </a:moveTo>
                <a:lnTo>
                  <a:pt x="111" y="18"/>
                </a:lnTo>
                <a:lnTo>
                  <a:pt x="57" y="5"/>
                </a:lnTo>
                <a:lnTo>
                  <a:pt x="3" y="3"/>
                </a:lnTo>
                <a:moveTo>
                  <a:pt x="124" y="53"/>
                </a:moveTo>
                <a:lnTo>
                  <a:pt x="68" y="40"/>
                </a:lnTo>
                <a:lnTo>
                  <a:pt x="10" y="31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7" name="path"/>
          <p:cNvSpPr/>
          <p:nvPr>
            <p:custDataLst>
              <p:tags r:id="rId82"/>
            </p:custDataLst>
          </p:nvPr>
        </p:nvSpPr>
        <p:spPr>
          <a:xfrm>
            <a:off x="4778454" y="6961438"/>
            <a:ext cx="430769" cy="591118"/>
          </a:xfrm>
          <a:custGeom>
            <a:avLst/>
            <a:gdLst/>
            <a:ahLst/>
            <a:cxnLst/>
            <a:rect l="0" t="0" r="0" b="0"/>
            <a:pathLst>
              <a:path w="678" h="930">
                <a:moveTo>
                  <a:pt x="146" y="22"/>
                </a:moveTo>
                <a:lnTo>
                  <a:pt x="139" y="20"/>
                </a:lnTo>
                <a:moveTo>
                  <a:pt x="141" y="3"/>
                </a:moveTo>
                <a:lnTo>
                  <a:pt x="137" y="5"/>
                </a:lnTo>
                <a:lnTo>
                  <a:pt x="133" y="10"/>
                </a:lnTo>
                <a:lnTo>
                  <a:pt x="135" y="16"/>
                </a:lnTo>
                <a:lnTo>
                  <a:pt x="139" y="20"/>
                </a:lnTo>
                <a:moveTo>
                  <a:pt x="323" y="230"/>
                </a:moveTo>
                <a:lnTo>
                  <a:pt x="320" y="225"/>
                </a:lnTo>
                <a:lnTo>
                  <a:pt x="314" y="223"/>
                </a:lnTo>
                <a:moveTo>
                  <a:pt x="323" y="230"/>
                </a:moveTo>
                <a:lnTo>
                  <a:pt x="323" y="918"/>
                </a:lnTo>
                <a:moveTo>
                  <a:pt x="252" y="923"/>
                </a:moveTo>
                <a:lnTo>
                  <a:pt x="254" y="925"/>
                </a:lnTo>
                <a:lnTo>
                  <a:pt x="256" y="927"/>
                </a:lnTo>
                <a:lnTo>
                  <a:pt x="314" y="927"/>
                </a:lnTo>
                <a:lnTo>
                  <a:pt x="320" y="925"/>
                </a:lnTo>
                <a:lnTo>
                  <a:pt x="323" y="918"/>
                </a:lnTo>
                <a:moveTo>
                  <a:pt x="252" y="923"/>
                </a:moveTo>
                <a:lnTo>
                  <a:pt x="252" y="918"/>
                </a:lnTo>
                <a:moveTo>
                  <a:pt x="252" y="918"/>
                </a:moveTo>
                <a:lnTo>
                  <a:pt x="250" y="914"/>
                </a:lnTo>
                <a:lnTo>
                  <a:pt x="246" y="914"/>
                </a:lnTo>
                <a:moveTo>
                  <a:pt x="246" y="914"/>
                </a:moveTo>
                <a:lnTo>
                  <a:pt x="228" y="914"/>
                </a:lnTo>
                <a:moveTo>
                  <a:pt x="228" y="914"/>
                </a:moveTo>
                <a:lnTo>
                  <a:pt x="224" y="914"/>
                </a:lnTo>
                <a:lnTo>
                  <a:pt x="224" y="918"/>
                </a:lnTo>
                <a:moveTo>
                  <a:pt x="224" y="918"/>
                </a:moveTo>
                <a:lnTo>
                  <a:pt x="224" y="923"/>
                </a:lnTo>
                <a:moveTo>
                  <a:pt x="218" y="927"/>
                </a:moveTo>
                <a:lnTo>
                  <a:pt x="222" y="925"/>
                </a:lnTo>
                <a:lnTo>
                  <a:pt x="224" y="923"/>
                </a:lnTo>
                <a:moveTo>
                  <a:pt x="181" y="923"/>
                </a:moveTo>
                <a:lnTo>
                  <a:pt x="183" y="925"/>
                </a:lnTo>
                <a:lnTo>
                  <a:pt x="187" y="927"/>
                </a:lnTo>
                <a:moveTo>
                  <a:pt x="181" y="923"/>
                </a:moveTo>
                <a:lnTo>
                  <a:pt x="181" y="918"/>
                </a:lnTo>
                <a:moveTo>
                  <a:pt x="12" y="223"/>
                </a:moveTo>
                <a:lnTo>
                  <a:pt x="38" y="223"/>
                </a:lnTo>
                <a:lnTo>
                  <a:pt x="74" y="223"/>
                </a:lnTo>
                <a:moveTo>
                  <a:pt x="181" y="918"/>
                </a:moveTo>
                <a:lnTo>
                  <a:pt x="181" y="914"/>
                </a:lnTo>
                <a:lnTo>
                  <a:pt x="177" y="914"/>
                </a:lnTo>
                <a:moveTo>
                  <a:pt x="12" y="223"/>
                </a:moveTo>
                <a:lnTo>
                  <a:pt x="5" y="225"/>
                </a:lnTo>
                <a:lnTo>
                  <a:pt x="3" y="230"/>
                </a:lnTo>
                <a:moveTo>
                  <a:pt x="177" y="914"/>
                </a:moveTo>
                <a:lnTo>
                  <a:pt x="159" y="914"/>
                </a:lnTo>
                <a:moveTo>
                  <a:pt x="3" y="918"/>
                </a:moveTo>
                <a:lnTo>
                  <a:pt x="3" y="230"/>
                </a:lnTo>
                <a:moveTo>
                  <a:pt x="159" y="914"/>
                </a:moveTo>
                <a:lnTo>
                  <a:pt x="155" y="914"/>
                </a:lnTo>
                <a:lnTo>
                  <a:pt x="153" y="918"/>
                </a:lnTo>
                <a:moveTo>
                  <a:pt x="3" y="918"/>
                </a:moveTo>
                <a:lnTo>
                  <a:pt x="5" y="925"/>
                </a:lnTo>
                <a:lnTo>
                  <a:pt x="12" y="927"/>
                </a:lnTo>
                <a:moveTo>
                  <a:pt x="153" y="918"/>
                </a:moveTo>
                <a:lnTo>
                  <a:pt x="153" y="923"/>
                </a:lnTo>
                <a:moveTo>
                  <a:pt x="148" y="927"/>
                </a:moveTo>
                <a:lnTo>
                  <a:pt x="153" y="925"/>
                </a:lnTo>
                <a:lnTo>
                  <a:pt x="153" y="923"/>
                </a:lnTo>
                <a:moveTo>
                  <a:pt x="77" y="927"/>
                </a:moveTo>
                <a:lnTo>
                  <a:pt x="82" y="925"/>
                </a:lnTo>
                <a:lnTo>
                  <a:pt x="84" y="923"/>
                </a:lnTo>
                <a:moveTo>
                  <a:pt x="84" y="918"/>
                </a:moveTo>
                <a:lnTo>
                  <a:pt x="84" y="923"/>
                </a:lnTo>
                <a:moveTo>
                  <a:pt x="112" y="923"/>
                </a:moveTo>
                <a:lnTo>
                  <a:pt x="114" y="925"/>
                </a:lnTo>
                <a:lnTo>
                  <a:pt x="118" y="927"/>
                </a:lnTo>
                <a:moveTo>
                  <a:pt x="90" y="914"/>
                </a:moveTo>
                <a:lnTo>
                  <a:pt x="86" y="914"/>
                </a:lnTo>
                <a:lnTo>
                  <a:pt x="84" y="918"/>
                </a:lnTo>
                <a:moveTo>
                  <a:pt x="112" y="923"/>
                </a:moveTo>
                <a:lnTo>
                  <a:pt x="112" y="918"/>
                </a:lnTo>
                <a:moveTo>
                  <a:pt x="107" y="914"/>
                </a:moveTo>
                <a:lnTo>
                  <a:pt x="90" y="914"/>
                </a:lnTo>
                <a:moveTo>
                  <a:pt x="112" y="918"/>
                </a:moveTo>
                <a:lnTo>
                  <a:pt x="110" y="914"/>
                </a:lnTo>
                <a:lnTo>
                  <a:pt x="107" y="914"/>
                </a:lnTo>
                <a:moveTo>
                  <a:pt x="115" y="223"/>
                </a:moveTo>
                <a:lnTo>
                  <a:pt x="145" y="223"/>
                </a:lnTo>
                <a:moveTo>
                  <a:pt x="255" y="223"/>
                </a:moveTo>
                <a:lnTo>
                  <a:pt x="321" y="223"/>
                </a:lnTo>
                <a:moveTo>
                  <a:pt x="184" y="223"/>
                </a:moveTo>
                <a:lnTo>
                  <a:pt x="214" y="223"/>
                </a:lnTo>
                <a:moveTo>
                  <a:pt x="80" y="228"/>
                </a:moveTo>
                <a:lnTo>
                  <a:pt x="78" y="225"/>
                </a:lnTo>
                <a:lnTo>
                  <a:pt x="76" y="223"/>
                </a:lnTo>
                <a:moveTo>
                  <a:pt x="80" y="228"/>
                </a:moveTo>
                <a:lnTo>
                  <a:pt x="80" y="232"/>
                </a:lnTo>
                <a:moveTo>
                  <a:pt x="80" y="232"/>
                </a:moveTo>
                <a:lnTo>
                  <a:pt x="83" y="236"/>
                </a:lnTo>
                <a:lnTo>
                  <a:pt x="87" y="236"/>
                </a:lnTo>
                <a:moveTo>
                  <a:pt x="87" y="236"/>
                </a:moveTo>
                <a:lnTo>
                  <a:pt x="104" y="236"/>
                </a:lnTo>
                <a:moveTo>
                  <a:pt x="104" y="236"/>
                </a:moveTo>
                <a:lnTo>
                  <a:pt x="108" y="236"/>
                </a:lnTo>
                <a:lnTo>
                  <a:pt x="108" y="232"/>
                </a:lnTo>
                <a:moveTo>
                  <a:pt x="108" y="232"/>
                </a:moveTo>
                <a:lnTo>
                  <a:pt x="108" y="228"/>
                </a:lnTo>
                <a:moveTo>
                  <a:pt x="115" y="223"/>
                </a:moveTo>
                <a:lnTo>
                  <a:pt x="111" y="225"/>
                </a:lnTo>
                <a:lnTo>
                  <a:pt x="108" y="228"/>
                </a:lnTo>
                <a:moveTo>
                  <a:pt x="152" y="228"/>
                </a:moveTo>
                <a:lnTo>
                  <a:pt x="149" y="225"/>
                </a:lnTo>
                <a:lnTo>
                  <a:pt x="145" y="223"/>
                </a:lnTo>
                <a:moveTo>
                  <a:pt x="152" y="228"/>
                </a:moveTo>
                <a:lnTo>
                  <a:pt x="152" y="232"/>
                </a:lnTo>
                <a:moveTo>
                  <a:pt x="152" y="232"/>
                </a:moveTo>
                <a:lnTo>
                  <a:pt x="152" y="236"/>
                </a:lnTo>
                <a:lnTo>
                  <a:pt x="156" y="236"/>
                </a:lnTo>
                <a:moveTo>
                  <a:pt x="156" y="236"/>
                </a:moveTo>
                <a:lnTo>
                  <a:pt x="173" y="236"/>
                </a:lnTo>
                <a:moveTo>
                  <a:pt x="173" y="236"/>
                </a:moveTo>
                <a:lnTo>
                  <a:pt x="178" y="236"/>
                </a:lnTo>
                <a:lnTo>
                  <a:pt x="180" y="232"/>
                </a:lnTo>
                <a:moveTo>
                  <a:pt x="180" y="232"/>
                </a:moveTo>
                <a:lnTo>
                  <a:pt x="180" y="228"/>
                </a:lnTo>
                <a:moveTo>
                  <a:pt x="184" y="223"/>
                </a:moveTo>
                <a:lnTo>
                  <a:pt x="180" y="225"/>
                </a:lnTo>
                <a:lnTo>
                  <a:pt x="180" y="228"/>
                </a:lnTo>
                <a:moveTo>
                  <a:pt x="255" y="223"/>
                </a:moveTo>
                <a:lnTo>
                  <a:pt x="251" y="225"/>
                </a:lnTo>
                <a:lnTo>
                  <a:pt x="249" y="228"/>
                </a:lnTo>
                <a:moveTo>
                  <a:pt x="249" y="232"/>
                </a:moveTo>
                <a:lnTo>
                  <a:pt x="249" y="228"/>
                </a:lnTo>
                <a:moveTo>
                  <a:pt x="221" y="228"/>
                </a:moveTo>
                <a:lnTo>
                  <a:pt x="219" y="225"/>
                </a:lnTo>
                <a:lnTo>
                  <a:pt x="214" y="223"/>
                </a:lnTo>
                <a:moveTo>
                  <a:pt x="242" y="236"/>
                </a:moveTo>
                <a:lnTo>
                  <a:pt x="247" y="236"/>
                </a:lnTo>
                <a:lnTo>
                  <a:pt x="249" y="232"/>
                </a:lnTo>
                <a:moveTo>
                  <a:pt x="221" y="228"/>
                </a:moveTo>
                <a:lnTo>
                  <a:pt x="221" y="232"/>
                </a:lnTo>
                <a:moveTo>
                  <a:pt x="225" y="236"/>
                </a:moveTo>
                <a:lnTo>
                  <a:pt x="242" y="236"/>
                </a:lnTo>
                <a:moveTo>
                  <a:pt x="221" y="232"/>
                </a:moveTo>
                <a:lnTo>
                  <a:pt x="223" y="236"/>
                </a:lnTo>
                <a:lnTo>
                  <a:pt x="225" y="236"/>
                </a:lnTo>
                <a:moveTo>
                  <a:pt x="40" y="180"/>
                </a:moveTo>
                <a:lnTo>
                  <a:pt x="48" y="165"/>
                </a:lnTo>
                <a:moveTo>
                  <a:pt x="117" y="180"/>
                </a:moveTo>
                <a:lnTo>
                  <a:pt x="126" y="167"/>
                </a:lnTo>
                <a:moveTo>
                  <a:pt x="195" y="180"/>
                </a:moveTo>
                <a:lnTo>
                  <a:pt x="204" y="167"/>
                </a:lnTo>
                <a:moveTo>
                  <a:pt x="273" y="180"/>
                </a:moveTo>
                <a:lnTo>
                  <a:pt x="282" y="167"/>
                </a:lnTo>
                <a:moveTo>
                  <a:pt x="351" y="180"/>
                </a:moveTo>
                <a:lnTo>
                  <a:pt x="359" y="167"/>
                </a:lnTo>
                <a:moveTo>
                  <a:pt x="428" y="180"/>
                </a:moveTo>
                <a:lnTo>
                  <a:pt x="435" y="167"/>
                </a:lnTo>
                <a:moveTo>
                  <a:pt x="506" y="182"/>
                </a:moveTo>
                <a:lnTo>
                  <a:pt x="512" y="167"/>
                </a:lnTo>
                <a:moveTo>
                  <a:pt x="582" y="182"/>
                </a:moveTo>
                <a:lnTo>
                  <a:pt x="590" y="167"/>
                </a:lnTo>
                <a:moveTo>
                  <a:pt x="659" y="182"/>
                </a:moveTo>
                <a:lnTo>
                  <a:pt x="668" y="167"/>
                </a:lnTo>
                <a:moveTo>
                  <a:pt x="68" y="180"/>
                </a:moveTo>
                <a:lnTo>
                  <a:pt x="59" y="165"/>
                </a:lnTo>
                <a:moveTo>
                  <a:pt x="146" y="180"/>
                </a:moveTo>
                <a:lnTo>
                  <a:pt x="137" y="167"/>
                </a:lnTo>
                <a:moveTo>
                  <a:pt x="223" y="180"/>
                </a:moveTo>
                <a:lnTo>
                  <a:pt x="215" y="167"/>
                </a:lnTo>
                <a:moveTo>
                  <a:pt x="301" y="180"/>
                </a:moveTo>
                <a:lnTo>
                  <a:pt x="292" y="167"/>
                </a:lnTo>
                <a:moveTo>
                  <a:pt x="379" y="180"/>
                </a:moveTo>
                <a:lnTo>
                  <a:pt x="370" y="167"/>
                </a:lnTo>
                <a:moveTo>
                  <a:pt x="456" y="180"/>
                </a:moveTo>
                <a:lnTo>
                  <a:pt x="448" y="167"/>
                </a:lnTo>
                <a:moveTo>
                  <a:pt x="534" y="182"/>
                </a:moveTo>
                <a:lnTo>
                  <a:pt x="525" y="167"/>
                </a:lnTo>
                <a:moveTo>
                  <a:pt x="612" y="182"/>
                </a:moveTo>
                <a:lnTo>
                  <a:pt x="603" y="167"/>
                </a:lnTo>
                <a:moveTo>
                  <a:pt x="10" y="76"/>
                </a:moveTo>
                <a:lnTo>
                  <a:pt x="31" y="76"/>
                </a:lnTo>
                <a:moveTo>
                  <a:pt x="46" y="76"/>
                </a:moveTo>
                <a:lnTo>
                  <a:pt x="81" y="76"/>
                </a:lnTo>
                <a:moveTo>
                  <a:pt x="94" y="76"/>
                </a:moveTo>
                <a:lnTo>
                  <a:pt x="130" y="76"/>
                </a:lnTo>
                <a:moveTo>
                  <a:pt x="143" y="76"/>
                </a:moveTo>
                <a:lnTo>
                  <a:pt x="180" y="76"/>
                </a:lnTo>
                <a:moveTo>
                  <a:pt x="193" y="76"/>
                </a:moveTo>
                <a:lnTo>
                  <a:pt x="230" y="76"/>
                </a:lnTo>
                <a:moveTo>
                  <a:pt x="243" y="76"/>
                </a:moveTo>
                <a:lnTo>
                  <a:pt x="277" y="76"/>
                </a:lnTo>
                <a:moveTo>
                  <a:pt x="292" y="76"/>
                </a:moveTo>
                <a:lnTo>
                  <a:pt x="327" y="76"/>
                </a:lnTo>
                <a:moveTo>
                  <a:pt x="342" y="76"/>
                </a:moveTo>
                <a:lnTo>
                  <a:pt x="376" y="76"/>
                </a:lnTo>
                <a:moveTo>
                  <a:pt x="389" y="76"/>
                </a:moveTo>
                <a:lnTo>
                  <a:pt x="426" y="76"/>
                </a:lnTo>
                <a:moveTo>
                  <a:pt x="439" y="76"/>
                </a:moveTo>
                <a:lnTo>
                  <a:pt x="476" y="76"/>
                </a:lnTo>
                <a:moveTo>
                  <a:pt x="489" y="76"/>
                </a:moveTo>
                <a:lnTo>
                  <a:pt x="525" y="76"/>
                </a:lnTo>
                <a:moveTo>
                  <a:pt x="538" y="76"/>
                </a:moveTo>
                <a:lnTo>
                  <a:pt x="573" y="76"/>
                </a:lnTo>
                <a:moveTo>
                  <a:pt x="588" y="76"/>
                </a:moveTo>
                <a:lnTo>
                  <a:pt x="623" y="76"/>
                </a:lnTo>
                <a:moveTo>
                  <a:pt x="635" y="76"/>
                </a:moveTo>
                <a:lnTo>
                  <a:pt x="672" y="76"/>
                </a:lnTo>
                <a:moveTo>
                  <a:pt x="46" y="109"/>
                </a:moveTo>
                <a:lnTo>
                  <a:pt x="46" y="89"/>
                </a:lnTo>
                <a:moveTo>
                  <a:pt x="46" y="76"/>
                </a:moveTo>
                <a:lnTo>
                  <a:pt x="46" y="42"/>
                </a:lnTo>
                <a:moveTo>
                  <a:pt x="94" y="109"/>
                </a:moveTo>
                <a:lnTo>
                  <a:pt x="94" y="89"/>
                </a:lnTo>
                <a:moveTo>
                  <a:pt x="94" y="76"/>
                </a:moveTo>
                <a:lnTo>
                  <a:pt x="94" y="42"/>
                </a:lnTo>
                <a:moveTo>
                  <a:pt x="143" y="109"/>
                </a:moveTo>
                <a:lnTo>
                  <a:pt x="143" y="89"/>
                </a:lnTo>
                <a:moveTo>
                  <a:pt x="143" y="76"/>
                </a:moveTo>
                <a:lnTo>
                  <a:pt x="143" y="42"/>
                </a:lnTo>
                <a:moveTo>
                  <a:pt x="193" y="111"/>
                </a:moveTo>
                <a:lnTo>
                  <a:pt x="193" y="89"/>
                </a:lnTo>
                <a:moveTo>
                  <a:pt x="193" y="76"/>
                </a:moveTo>
                <a:lnTo>
                  <a:pt x="193" y="42"/>
                </a:lnTo>
                <a:moveTo>
                  <a:pt x="243" y="111"/>
                </a:moveTo>
                <a:lnTo>
                  <a:pt x="243" y="89"/>
                </a:lnTo>
                <a:moveTo>
                  <a:pt x="243" y="76"/>
                </a:moveTo>
                <a:lnTo>
                  <a:pt x="243" y="42"/>
                </a:lnTo>
                <a:moveTo>
                  <a:pt x="292" y="111"/>
                </a:moveTo>
                <a:lnTo>
                  <a:pt x="292" y="89"/>
                </a:lnTo>
                <a:moveTo>
                  <a:pt x="292" y="76"/>
                </a:moveTo>
                <a:lnTo>
                  <a:pt x="292" y="42"/>
                </a:lnTo>
                <a:moveTo>
                  <a:pt x="342" y="111"/>
                </a:moveTo>
                <a:lnTo>
                  <a:pt x="342" y="89"/>
                </a:lnTo>
                <a:moveTo>
                  <a:pt x="342" y="76"/>
                </a:moveTo>
                <a:lnTo>
                  <a:pt x="342" y="42"/>
                </a:lnTo>
                <a:moveTo>
                  <a:pt x="389" y="111"/>
                </a:moveTo>
                <a:lnTo>
                  <a:pt x="389" y="89"/>
                </a:lnTo>
                <a:moveTo>
                  <a:pt x="389" y="76"/>
                </a:moveTo>
                <a:lnTo>
                  <a:pt x="389" y="42"/>
                </a:lnTo>
                <a:moveTo>
                  <a:pt x="439" y="111"/>
                </a:moveTo>
                <a:lnTo>
                  <a:pt x="439" y="89"/>
                </a:lnTo>
                <a:moveTo>
                  <a:pt x="439" y="76"/>
                </a:moveTo>
                <a:lnTo>
                  <a:pt x="439" y="42"/>
                </a:lnTo>
                <a:moveTo>
                  <a:pt x="489" y="111"/>
                </a:moveTo>
                <a:lnTo>
                  <a:pt x="489" y="89"/>
                </a:lnTo>
                <a:moveTo>
                  <a:pt x="489" y="76"/>
                </a:moveTo>
                <a:lnTo>
                  <a:pt x="489" y="42"/>
                </a:lnTo>
                <a:moveTo>
                  <a:pt x="538" y="111"/>
                </a:moveTo>
                <a:lnTo>
                  <a:pt x="538" y="89"/>
                </a:lnTo>
                <a:moveTo>
                  <a:pt x="538" y="76"/>
                </a:moveTo>
                <a:lnTo>
                  <a:pt x="538" y="42"/>
                </a:lnTo>
                <a:moveTo>
                  <a:pt x="588" y="111"/>
                </a:moveTo>
                <a:lnTo>
                  <a:pt x="588" y="89"/>
                </a:lnTo>
                <a:moveTo>
                  <a:pt x="588" y="76"/>
                </a:moveTo>
                <a:lnTo>
                  <a:pt x="588" y="42"/>
                </a:lnTo>
                <a:moveTo>
                  <a:pt x="635" y="111"/>
                </a:moveTo>
                <a:lnTo>
                  <a:pt x="635" y="89"/>
                </a:lnTo>
                <a:moveTo>
                  <a:pt x="635" y="76"/>
                </a:moveTo>
                <a:lnTo>
                  <a:pt x="635" y="42"/>
                </a:lnTo>
                <a:moveTo>
                  <a:pt x="223" y="124"/>
                </a:moveTo>
                <a:lnTo>
                  <a:pt x="223" y="111"/>
                </a:lnTo>
                <a:moveTo>
                  <a:pt x="491" y="124"/>
                </a:moveTo>
                <a:lnTo>
                  <a:pt x="491" y="111"/>
                </a:lnTo>
                <a:moveTo>
                  <a:pt x="10" y="109"/>
                </a:moveTo>
                <a:lnTo>
                  <a:pt x="674" y="111"/>
                </a:lnTo>
                <a:moveTo>
                  <a:pt x="139" y="152"/>
                </a:moveTo>
                <a:lnTo>
                  <a:pt x="154" y="139"/>
                </a:lnTo>
                <a:lnTo>
                  <a:pt x="167" y="124"/>
                </a:lnTo>
                <a:moveTo>
                  <a:pt x="437" y="152"/>
                </a:moveTo>
                <a:lnTo>
                  <a:pt x="452" y="139"/>
                </a:lnTo>
                <a:lnTo>
                  <a:pt x="465" y="124"/>
                </a:lnTo>
                <a:moveTo>
                  <a:pt x="202" y="152"/>
                </a:moveTo>
                <a:lnTo>
                  <a:pt x="217" y="139"/>
                </a:lnTo>
                <a:lnTo>
                  <a:pt x="230" y="124"/>
                </a:lnTo>
                <a:moveTo>
                  <a:pt x="502" y="152"/>
                </a:moveTo>
                <a:lnTo>
                  <a:pt x="517" y="139"/>
                </a:lnTo>
                <a:lnTo>
                  <a:pt x="530" y="124"/>
                </a:lnTo>
                <a:moveTo>
                  <a:pt x="266" y="152"/>
                </a:moveTo>
                <a:lnTo>
                  <a:pt x="294" y="124"/>
                </a:lnTo>
                <a:moveTo>
                  <a:pt x="564" y="154"/>
                </a:moveTo>
                <a:lnTo>
                  <a:pt x="579" y="139"/>
                </a:lnTo>
                <a:lnTo>
                  <a:pt x="592" y="124"/>
                </a:lnTo>
                <a:moveTo>
                  <a:pt x="10" y="124"/>
                </a:moveTo>
                <a:lnTo>
                  <a:pt x="674" y="126"/>
                </a:lnTo>
                <a:moveTo>
                  <a:pt x="674" y="182"/>
                </a:moveTo>
                <a:lnTo>
                  <a:pt x="10" y="180"/>
                </a:lnTo>
                <a:moveTo>
                  <a:pt x="55" y="165"/>
                </a:moveTo>
                <a:lnTo>
                  <a:pt x="55" y="152"/>
                </a:lnTo>
                <a:moveTo>
                  <a:pt x="413" y="167"/>
                </a:moveTo>
                <a:lnTo>
                  <a:pt x="413" y="152"/>
                </a:lnTo>
                <a:moveTo>
                  <a:pt x="674" y="167"/>
                </a:moveTo>
                <a:lnTo>
                  <a:pt x="10" y="165"/>
                </a:lnTo>
                <a:moveTo>
                  <a:pt x="674" y="154"/>
                </a:moveTo>
                <a:lnTo>
                  <a:pt x="10" y="152"/>
                </a:lnTo>
                <a:moveTo>
                  <a:pt x="674" y="182"/>
                </a:moveTo>
                <a:lnTo>
                  <a:pt x="674" y="42"/>
                </a:lnTo>
                <a:lnTo>
                  <a:pt x="10" y="42"/>
                </a:lnTo>
                <a:moveTo>
                  <a:pt x="171" y="167"/>
                </a:moveTo>
                <a:lnTo>
                  <a:pt x="171" y="152"/>
                </a:lnTo>
                <a:moveTo>
                  <a:pt x="439" y="167"/>
                </a:moveTo>
                <a:lnTo>
                  <a:pt x="439" y="154"/>
                </a:lnTo>
                <a:moveTo>
                  <a:pt x="241" y="167"/>
                </a:moveTo>
                <a:lnTo>
                  <a:pt x="241" y="154"/>
                </a:lnTo>
                <a:moveTo>
                  <a:pt x="508" y="167"/>
                </a:moveTo>
                <a:lnTo>
                  <a:pt x="508" y="154"/>
                </a:lnTo>
                <a:moveTo>
                  <a:pt x="333" y="167"/>
                </a:moveTo>
                <a:lnTo>
                  <a:pt x="333" y="154"/>
                </a:lnTo>
                <a:moveTo>
                  <a:pt x="601" y="167"/>
                </a:moveTo>
                <a:lnTo>
                  <a:pt x="601" y="154"/>
                </a:lnTo>
                <a:moveTo>
                  <a:pt x="115" y="167"/>
                </a:moveTo>
                <a:lnTo>
                  <a:pt x="115" y="152"/>
                </a:lnTo>
                <a:moveTo>
                  <a:pt x="383" y="167"/>
                </a:moveTo>
                <a:lnTo>
                  <a:pt x="383" y="154"/>
                </a:lnTo>
                <a:moveTo>
                  <a:pt x="74" y="124"/>
                </a:moveTo>
                <a:lnTo>
                  <a:pt x="74" y="111"/>
                </a:lnTo>
                <a:moveTo>
                  <a:pt x="342" y="124"/>
                </a:moveTo>
                <a:lnTo>
                  <a:pt x="342" y="111"/>
                </a:lnTo>
                <a:moveTo>
                  <a:pt x="128" y="124"/>
                </a:moveTo>
                <a:lnTo>
                  <a:pt x="128" y="111"/>
                </a:lnTo>
                <a:moveTo>
                  <a:pt x="398" y="124"/>
                </a:moveTo>
                <a:lnTo>
                  <a:pt x="398" y="111"/>
                </a:lnTo>
                <a:moveTo>
                  <a:pt x="182" y="124"/>
                </a:moveTo>
                <a:lnTo>
                  <a:pt x="182" y="111"/>
                </a:lnTo>
                <a:moveTo>
                  <a:pt x="452" y="124"/>
                </a:moveTo>
                <a:lnTo>
                  <a:pt x="452" y="111"/>
                </a:lnTo>
                <a:moveTo>
                  <a:pt x="269" y="124"/>
                </a:moveTo>
                <a:lnTo>
                  <a:pt x="269" y="111"/>
                </a:lnTo>
                <a:moveTo>
                  <a:pt x="536" y="124"/>
                </a:moveTo>
                <a:lnTo>
                  <a:pt x="536" y="111"/>
                </a:lnTo>
                <a:moveTo>
                  <a:pt x="579" y="124"/>
                </a:moveTo>
                <a:lnTo>
                  <a:pt x="579" y="111"/>
                </a:lnTo>
                <a:moveTo>
                  <a:pt x="642" y="126"/>
                </a:moveTo>
                <a:lnTo>
                  <a:pt x="642" y="111"/>
                </a:lnTo>
                <a:moveTo>
                  <a:pt x="556" y="167"/>
                </a:moveTo>
                <a:lnTo>
                  <a:pt x="556" y="154"/>
                </a:lnTo>
                <a:moveTo>
                  <a:pt x="644" y="167"/>
                </a:moveTo>
                <a:lnTo>
                  <a:pt x="644" y="154"/>
                </a:lnTo>
                <a:moveTo>
                  <a:pt x="64" y="150"/>
                </a:moveTo>
                <a:lnTo>
                  <a:pt x="79" y="137"/>
                </a:lnTo>
                <a:lnTo>
                  <a:pt x="92" y="122"/>
                </a:lnTo>
                <a:moveTo>
                  <a:pt x="364" y="152"/>
                </a:moveTo>
                <a:lnTo>
                  <a:pt x="376" y="137"/>
                </a:lnTo>
                <a:lnTo>
                  <a:pt x="392" y="124"/>
                </a:lnTo>
                <a:moveTo>
                  <a:pt x="128" y="152"/>
                </a:moveTo>
                <a:lnTo>
                  <a:pt x="141" y="137"/>
                </a:lnTo>
                <a:lnTo>
                  <a:pt x="156" y="124"/>
                </a:lnTo>
                <a:moveTo>
                  <a:pt x="426" y="152"/>
                </a:moveTo>
                <a:lnTo>
                  <a:pt x="454" y="124"/>
                </a:lnTo>
                <a:moveTo>
                  <a:pt x="191" y="152"/>
                </a:moveTo>
                <a:lnTo>
                  <a:pt x="219" y="124"/>
                </a:lnTo>
                <a:moveTo>
                  <a:pt x="489" y="152"/>
                </a:moveTo>
                <a:lnTo>
                  <a:pt x="517" y="124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9" name="textbox 169"/>
          <p:cNvSpPr/>
          <p:nvPr>
            <p:custDataLst>
              <p:tags r:id="rId83"/>
            </p:custDataLst>
          </p:nvPr>
        </p:nvSpPr>
        <p:spPr>
          <a:xfrm>
            <a:off x="549205" y="3310111"/>
            <a:ext cx="3903979" cy="952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标准测试条件：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(大气质量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AM1.5，辐照度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1000W/m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²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，电池温度25℃)下的测量值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功率测试误差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+/-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endParaRPr lang="en-US" altLang="en-US" sz="500" dirty="0"/>
          </a:p>
        </p:txBody>
      </p:sp>
      <p:sp>
        <p:nvSpPr>
          <p:cNvPr id="170" name="textbox 170"/>
          <p:cNvSpPr/>
          <p:nvPr>
            <p:custDataLst>
              <p:tags r:id="rId84"/>
            </p:custDataLst>
          </p:nvPr>
        </p:nvSpPr>
        <p:spPr>
          <a:xfrm>
            <a:off x="611912" y="8715483"/>
            <a:ext cx="346075" cy="7518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3335" algn="l" rtl="0" eaLnBrk="0">
              <a:lnSpc>
                <a:spcPct val="88000"/>
              </a:lnSpc>
            </a:pPr>
            <a:r>
              <a:rPr sz="600" spc="3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连接</a:t>
            </a:r>
            <a:r>
              <a:rPr sz="600" spc="2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</a:t>
            </a:r>
            <a:endParaRPr lang="en-US" altLang="en-US" sz="600" dirty="0"/>
          </a:p>
          <a:p>
            <a:pPr marL="12700" indent="1270" algn="l" rtl="0" eaLnBrk="0">
              <a:lnSpc>
                <a:spcPct val="181000"/>
              </a:lnSpc>
            </a:pPr>
            <a:r>
              <a:rPr sz="600" spc="3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缆线长</a:t>
            </a:r>
            <a:r>
              <a:rPr sz="600" spc="2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" spc="3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边</a:t>
            </a:r>
            <a:r>
              <a:rPr sz="600" spc="2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框</a:t>
            </a:r>
            <a:endParaRPr lang="en-US" altLang="en-US" sz="600" dirty="0"/>
          </a:p>
          <a:p>
            <a:pPr marL="13970" algn="l" rtl="0" eaLnBrk="0">
              <a:lnSpc>
                <a:spcPct val="88000"/>
              </a:lnSpc>
              <a:spcBef>
                <a:spcPts val="570"/>
              </a:spcBef>
            </a:pPr>
            <a:r>
              <a:rPr sz="600" spc="3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组件尺</a:t>
            </a:r>
            <a:r>
              <a:rPr sz="600" spc="2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寸</a:t>
            </a:r>
            <a:endParaRPr lang="en-US" altLang="en-US" sz="600" dirty="0"/>
          </a:p>
          <a:p>
            <a:pPr marL="14605" algn="l" rtl="0" eaLnBrk="0">
              <a:lnSpc>
                <a:spcPts val="1270"/>
              </a:lnSpc>
            </a:pPr>
            <a:r>
              <a:rPr sz="600" spc="3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背板颜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色</a:t>
            </a:r>
            <a:endParaRPr lang="en-US" altLang="en-US" sz="600" dirty="0"/>
          </a:p>
        </p:txBody>
      </p:sp>
      <p:sp>
        <p:nvSpPr>
          <p:cNvPr id="171" name="textbox 171"/>
          <p:cNvSpPr/>
          <p:nvPr>
            <p:custDataLst>
              <p:tags r:id="rId85"/>
            </p:custDataLst>
          </p:nvPr>
        </p:nvSpPr>
        <p:spPr>
          <a:xfrm>
            <a:off x="510629" y="3589161"/>
            <a:ext cx="1428750" cy="1835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55880" algn="l" rtl="0" eaLnBrk="0">
              <a:lnSpc>
                <a:spcPts val="1245"/>
              </a:lnSpc>
              <a:tabLst>
                <a:tab pos="118745" algn="l"/>
              </a:tabLst>
            </a:pPr>
            <a:r>
              <a:rPr sz="10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spc="3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电性能参数</a:t>
            </a:r>
            <a:r>
              <a:rPr sz="1000" spc="3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spc="1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sz="10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NMOT</a:t>
            </a:r>
            <a:endParaRPr lang="en-US" altLang="en-US" sz="1000" dirty="0"/>
          </a:p>
        </p:txBody>
      </p:sp>
      <p:pic>
        <p:nvPicPr>
          <p:cNvPr id="172" name="picture 172"/>
          <p:cNvPicPr>
            <a:picLocks noChangeAspect="1"/>
          </p:cNvPicPr>
          <p:nvPr>
            <p:custDataLst>
              <p:tags r:id="rId86"/>
            </p:custDataLst>
          </p:nvPr>
        </p:nvPicPr>
        <p:blipFill>
          <a:blip r:embed="rId87"/>
          <a:stretch>
            <a:fillRect/>
          </a:stretch>
        </p:blipFill>
        <p:spPr>
          <a:xfrm rot="21600000">
            <a:off x="523329" y="3653173"/>
            <a:ext cx="43434" cy="43446"/>
          </a:xfrm>
          <a:prstGeom prst="rect">
            <a:avLst/>
          </a:prstGeom>
        </p:spPr>
      </p:pic>
      <p:sp>
        <p:nvSpPr>
          <p:cNvPr id="175" name="textbox 175"/>
          <p:cNvSpPr/>
          <p:nvPr>
            <p:custDataLst>
              <p:tags r:id="rId88"/>
            </p:custDataLst>
          </p:nvPr>
        </p:nvSpPr>
        <p:spPr>
          <a:xfrm>
            <a:off x="4254229" y="3890962"/>
            <a:ext cx="198754" cy="8813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4605" algn="l" rtl="0" eaLnBrk="0">
              <a:lnSpc>
                <a:spcPct val="96000"/>
              </a:lnSpc>
            </a:pP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29</a:t>
            </a:r>
            <a:r>
              <a:rPr sz="500" spc="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.1</a:t>
            </a:r>
            <a:endParaRPr lang="en-US" altLang="en-US" sz="500" dirty="0"/>
          </a:p>
          <a:p>
            <a:pPr marL="12700" indent="635" algn="l" rtl="0" eaLnBrk="0">
              <a:lnSpc>
                <a:spcPct val="256000"/>
              </a:lnSpc>
              <a:spcBef>
                <a:spcPts val="20"/>
              </a:spcBef>
            </a:pP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33.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86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6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8.8</a:t>
            </a: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40.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08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6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9.3</a:t>
            </a: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endParaRPr lang="en-US" altLang="en-US" sz="500" dirty="0"/>
          </a:p>
        </p:txBody>
      </p:sp>
      <p:sp>
        <p:nvSpPr>
          <p:cNvPr id="179" name="path"/>
          <p:cNvSpPr/>
          <p:nvPr>
            <p:custDataLst>
              <p:tags r:id="rId89"/>
            </p:custDataLst>
          </p:nvPr>
        </p:nvSpPr>
        <p:spPr>
          <a:xfrm>
            <a:off x="6211059" y="6953079"/>
            <a:ext cx="166242" cy="630863"/>
          </a:xfrm>
          <a:custGeom>
            <a:avLst/>
            <a:gdLst/>
            <a:ahLst/>
            <a:cxnLst/>
            <a:rect l="0" t="0" r="0" b="0"/>
            <a:pathLst>
              <a:path w="261" h="993">
                <a:moveTo>
                  <a:pt x="243" y="3"/>
                </a:moveTo>
                <a:lnTo>
                  <a:pt x="3" y="3"/>
                </a:lnTo>
                <a:moveTo>
                  <a:pt x="258" y="989"/>
                </a:moveTo>
                <a:lnTo>
                  <a:pt x="3" y="989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5" name="group 24"/>
          <p:cNvGrpSpPr/>
          <p:nvPr/>
        </p:nvGrpSpPr>
        <p:grpSpPr>
          <a:xfrm rot="21600000">
            <a:off x="6356360" y="7564366"/>
            <a:ext cx="637006" cy="227901"/>
            <a:chOff x="0" y="0"/>
            <a:chExt cx="637006" cy="227901"/>
          </a:xfrm>
        </p:grpSpPr>
        <p:sp>
          <p:nvSpPr>
            <p:cNvPr id="180" name="path"/>
            <p:cNvSpPr/>
            <p:nvPr>
              <p:custDataLst>
                <p:tags r:id="rId90"/>
              </p:custDataLst>
            </p:nvPr>
          </p:nvSpPr>
          <p:spPr>
            <a:xfrm>
              <a:off x="0" y="0"/>
              <a:ext cx="281825" cy="227901"/>
            </a:xfrm>
            <a:custGeom>
              <a:avLst/>
              <a:gdLst/>
              <a:ahLst/>
              <a:cxnLst/>
              <a:rect l="0" t="0" r="0" b="0"/>
              <a:pathLst>
                <a:path w="443" h="358">
                  <a:moveTo>
                    <a:pt x="3" y="3"/>
                  </a:moveTo>
                  <a:lnTo>
                    <a:pt x="3" y="355"/>
                  </a:lnTo>
                  <a:moveTo>
                    <a:pt x="440" y="16"/>
                  </a:moveTo>
                  <a:lnTo>
                    <a:pt x="440" y="355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1" name="path"/>
            <p:cNvSpPr/>
            <p:nvPr>
              <p:custDataLst>
                <p:tags r:id="rId91"/>
              </p:custDataLst>
            </p:nvPr>
          </p:nvSpPr>
          <p:spPr>
            <a:xfrm>
              <a:off x="106793" y="217819"/>
              <a:ext cx="530212" cy="7429"/>
            </a:xfrm>
            <a:custGeom>
              <a:avLst/>
              <a:gdLst/>
              <a:ahLst/>
              <a:cxnLst/>
              <a:rect l="0" t="0" r="0" b="0"/>
              <a:pathLst>
                <a:path w="834" h="11">
                  <a:moveTo>
                    <a:pt x="5" y="5"/>
                  </a:moveTo>
                  <a:lnTo>
                    <a:pt x="829" y="5"/>
                  </a:lnTo>
                </a:path>
              </a:pathLst>
            </a:custGeom>
            <a:noFill/>
            <a:ln w="7429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82" name="textbox 182"/>
          <p:cNvSpPr/>
          <p:nvPr>
            <p:custDataLst>
              <p:tags r:id="rId92"/>
            </p:custDataLst>
          </p:nvPr>
        </p:nvSpPr>
        <p:spPr>
          <a:xfrm>
            <a:off x="3326773" y="3891109"/>
            <a:ext cx="197485" cy="8813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3335" algn="l" rtl="0" eaLnBrk="0">
              <a:lnSpc>
                <a:spcPct val="96000"/>
              </a:lnSpc>
            </a:pP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28</a:t>
            </a:r>
            <a:r>
              <a:rPr sz="500" spc="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.5</a:t>
            </a:r>
            <a:endParaRPr lang="en-US" altLang="en-US" sz="500" dirty="0"/>
          </a:p>
          <a:p>
            <a:pPr marL="12700" algn="l" rtl="0" eaLnBrk="0">
              <a:lnSpc>
                <a:spcPct val="256000"/>
              </a:lnSpc>
              <a:spcBef>
                <a:spcPts val="20"/>
              </a:spcBef>
            </a:pP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33.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6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8.7</a:t>
            </a: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39.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36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6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9.2</a:t>
            </a: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altLang="en-US" sz="500" dirty="0"/>
          </a:p>
        </p:txBody>
      </p:sp>
      <p:sp>
        <p:nvSpPr>
          <p:cNvPr id="183" name="textbox 183"/>
          <p:cNvSpPr/>
          <p:nvPr>
            <p:custDataLst>
              <p:tags r:id="rId93"/>
            </p:custDataLst>
          </p:nvPr>
        </p:nvSpPr>
        <p:spPr>
          <a:xfrm>
            <a:off x="3636192" y="3891036"/>
            <a:ext cx="197485" cy="8813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3335" algn="l" rtl="0" eaLnBrk="0">
              <a:lnSpc>
                <a:spcPct val="96000"/>
              </a:lnSpc>
            </a:pP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29</a:t>
            </a:r>
            <a:r>
              <a:rPr sz="500" spc="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.0</a:t>
            </a:r>
            <a:endParaRPr lang="en-US" altLang="en-US" sz="500" dirty="0"/>
          </a:p>
          <a:p>
            <a:pPr marL="12700" algn="l" rtl="0" eaLnBrk="0">
              <a:lnSpc>
                <a:spcPct val="256000"/>
              </a:lnSpc>
              <a:spcBef>
                <a:spcPts val="20"/>
              </a:spcBef>
            </a:pP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33.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6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8.7</a:t>
            </a: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39.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60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6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9.2</a:t>
            </a: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endParaRPr lang="en-US" altLang="en-US" sz="500" dirty="0"/>
          </a:p>
        </p:txBody>
      </p:sp>
      <p:sp>
        <p:nvSpPr>
          <p:cNvPr id="184" name="textbox 184"/>
          <p:cNvSpPr/>
          <p:nvPr>
            <p:custDataLst>
              <p:tags r:id="rId94"/>
            </p:custDataLst>
          </p:nvPr>
        </p:nvSpPr>
        <p:spPr>
          <a:xfrm>
            <a:off x="3945903" y="3891401"/>
            <a:ext cx="197485" cy="8813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3335" algn="l" rtl="0" eaLnBrk="0">
              <a:lnSpc>
                <a:spcPct val="96000"/>
              </a:lnSpc>
            </a:pP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29</a:t>
            </a:r>
            <a:r>
              <a:rPr sz="500" spc="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.6</a:t>
            </a:r>
            <a:endParaRPr lang="en-US" altLang="en-US" sz="500" dirty="0"/>
          </a:p>
          <a:p>
            <a:pPr marL="12700" algn="l" rtl="0" eaLnBrk="0">
              <a:lnSpc>
                <a:spcPct val="256000"/>
              </a:lnSpc>
              <a:spcBef>
                <a:spcPts val="20"/>
              </a:spcBef>
            </a:pP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33.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58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6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8.7</a:t>
            </a: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39.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84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6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9.3</a:t>
            </a: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altLang="en-US" sz="500" dirty="0"/>
          </a:p>
        </p:txBody>
      </p:sp>
      <p:sp>
        <p:nvSpPr>
          <p:cNvPr id="185" name="textbox 185"/>
          <p:cNvSpPr/>
          <p:nvPr>
            <p:custDataLst>
              <p:tags r:id="rId95"/>
            </p:custDataLst>
          </p:nvPr>
        </p:nvSpPr>
        <p:spPr>
          <a:xfrm>
            <a:off x="2707934" y="3891254"/>
            <a:ext cx="197485" cy="8813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3335" algn="l" rtl="0" eaLnBrk="0">
              <a:lnSpc>
                <a:spcPct val="96000"/>
              </a:lnSpc>
            </a:pP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28</a:t>
            </a:r>
            <a:r>
              <a:rPr sz="500" spc="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.6</a:t>
            </a:r>
            <a:endParaRPr lang="en-US" altLang="en-US" sz="500" dirty="0"/>
          </a:p>
          <a:p>
            <a:pPr marL="12700" algn="l" rtl="0" eaLnBrk="0">
              <a:lnSpc>
                <a:spcPct val="256000"/>
              </a:lnSpc>
              <a:spcBef>
                <a:spcPts val="20"/>
              </a:spcBef>
            </a:pP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32.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46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6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8.6</a:t>
            </a: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38.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88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6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9.1</a:t>
            </a: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endParaRPr lang="en-US" altLang="en-US" sz="500" dirty="0"/>
          </a:p>
        </p:txBody>
      </p:sp>
      <p:sp>
        <p:nvSpPr>
          <p:cNvPr id="186" name="textbox 186"/>
          <p:cNvSpPr/>
          <p:nvPr>
            <p:custDataLst>
              <p:tags r:id="rId96"/>
            </p:custDataLst>
          </p:nvPr>
        </p:nvSpPr>
        <p:spPr>
          <a:xfrm>
            <a:off x="3017354" y="3891181"/>
            <a:ext cx="197485" cy="8813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3335" algn="l" rtl="0" eaLnBrk="0">
              <a:lnSpc>
                <a:spcPct val="96000"/>
              </a:lnSpc>
            </a:pP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28</a:t>
            </a:r>
            <a:r>
              <a:rPr sz="500" spc="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.1</a:t>
            </a:r>
            <a:endParaRPr lang="en-US" altLang="en-US" sz="500" dirty="0"/>
          </a:p>
          <a:p>
            <a:pPr marL="12700" algn="l" rtl="0" eaLnBrk="0">
              <a:lnSpc>
                <a:spcPct val="256000"/>
              </a:lnSpc>
              <a:spcBef>
                <a:spcPts val="20"/>
              </a:spcBef>
            </a:pP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32.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74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6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8.6</a:t>
            </a: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39.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6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9.2</a:t>
            </a: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en-US" sz="500" dirty="0"/>
          </a:p>
        </p:txBody>
      </p:sp>
      <p:sp>
        <p:nvSpPr>
          <p:cNvPr id="187" name="textbox 187"/>
          <p:cNvSpPr/>
          <p:nvPr>
            <p:custDataLst>
              <p:tags r:id="rId97"/>
            </p:custDataLst>
          </p:nvPr>
        </p:nvSpPr>
        <p:spPr>
          <a:xfrm>
            <a:off x="2089095" y="3891474"/>
            <a:ext cx="197485" cy="8813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3335" algn="l" rtl="0" eaLnBrk="0">
              <a:lnSpc>
                <a:spcPct val="96000"/>
              </a:lnSpc>
            </a:pP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27</a:t>
            </a:r>
            <a:r>
              <a:rPr sz="500" spc="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.7</a:t>
            </a:r>
            <a:endParaRPr lang="en-US" altLang="en-US" sz="500" dirty="0"/>
          </a:p>
          <a:p>
            <a:pPr marL="12700" algn="l" rtl="0" eaLnBrk="0">
              <a:lnSpc>
                <a:spcPct val="256000"/>
              </a:lnSpc>
              <a:spcBef>
                <a:spcPts val="20"/>
              </a:spcBef>
            </a:pP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31.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6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8.5</a:t>
            </a: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38.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6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9.1</a:t>
            </a: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altLang="en-US" sz="500" dirty="0"/>
          </a:p>
        </p:txBody>
      </p:sp>
      <p:sp>
        <p:nvSpPr>
          <p:cNvPr id="188" name="textbox 188"/>
          <p:cNvSpPr/>
          <p:nvPr>
            <p:custDataLst>
              <p:tags r:id="rId98"/>
            </p:custDataLst>
          </p:nvPr>
        </p:nvSpPr>
        <p:spPr>
          <a:xfrm>
            <a:off x="2398515" y="3891328"/>
            <a:ext cx="197485" cy="8813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3335" algn="l" rtl="0" eaLnBrk="0">
              <a:lnSpc>
                <a:spcPct val="96000"/>
              </a:lnSpc>
            </a:pP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27</a:t>
            </a:r>
            <a:r>
              <a:rPr sz="500" spc="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.1</a:t>
            </a:r>
            <a:endParaRPr lang="en-US" altLang="en-US" sz="500" dirty="0"/>
          </a:p>
          <a:p>
            <a:pPr marL="12700" algn="l" rtl="0" eaLnBrk="0">
              <a:lnSpc>
                <a:spcPct val="256000"/>
              </a:lnSpc>
              <a:spcBef>
                <a:spcPts val="20"/>
              </a:spcBef>
            </a:pP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32.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6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8.6</a:t>
            </a: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38.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64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6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9.1</a:t>
            </a:r>
            <a:r>
              <a:rPr sz="500" spc="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endParaRPr lang="en-US" altLang="en-US" sz="500" dirty="0"/>
          </a:p>
        </p:txBody>
      </p:sp>
      <p:sp>
        <p:nvSpPr>
          <p:cNvPr id="193" name="path"/>
          <p:cNvSpPr/>
          <p:nvPr>
            <p:custDataLst>
              <p:tags r:id="rId99"/>
            </p:custDataLst>
          </p:nvPr>
        </p:nvSpPr>
        <p:spPr>
          <a:xfrm>
            <a:off x="4756051" y="7757251"/>
            <a:ext cx="626369" cy="37007"/>
          </a:xfrm>
          <a:custGeom>
            <a:avLst/>
            <a:gdLst/>
            <a:ahLst/>
            <a:cxnLst/>
            <a:rect l="0" t="0" r="0" b="0"/>
            <a:pathLst>
              <a:path w="986" h="58">
                <a:moveTo>
                  <a:pt x="168" y="0"/>
                </a:moveTo>
                <a:lnTo>
                  <a:pt x="168" y="58"/>
                </a:lnTo>
                <a:lnTo>
                  <a:pt x="0" y="28"/>
                </a:lnTo>
              </a:path>
              <a:path w="986" h="58">
                <a:moveTo>
                  <a:pt x="818" y="0"/>
                </a:moveTo>
                <a:lnTo>
                  <a:pt x="818" y="58"/>
                </a:lnTo>
                <a:lnTo>
                  <a:pt x="986" y="28"/>
                </a:lnTo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path"/>
          <p:cNvSpPr/>
          <p:nvPr>
            <p:custDataLst>
              <p:tags r:id="rId100"/>
            </p:custDataLst>
          </p:nvPr>
        </p:nvSpPr>
        <p:spPr>
          <a:xfrm>
            <a:off x="4595690" y="6945878"/>
            <a:ext cx="35648" cy="626343"/>
          </a:xfrm>
          <a:custGeom>
            <a:avLst/>
            <a:gdLst/>
            <a:ahLst/>
            <a:cxnLst/>
            <a:rect l="0" t="0" r="0" b="0"/>
            <a:pathLst>
              <a:path w="56" h="986">
                <a:moveTo>
                  <a:pt x="0" y="168"/>
                </a:moveTo>
                <a:lnTo>
                  <a:pt x="56" y="168"/>
                </a:lnTo>
                <a:lnTo>
                  <a:pt x="28" y="0"/>
                </a:lnTo>
              </a:path>
              <a:path w="56" h="986">
                <a:moveTo>
                  <a:pt x="0" y="818"/>
                </a:moveTo>
                <a:lnTo>
                  <a:pt x="56" y="818"/>
                </a:lnTo>
                <a:lnTo>
                  <a:pt x="28" y="986"/>
                </a:lnTo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5" name="path"/>
          <p:cNvSpPr/>
          <p:nvPr>
            <p:custDataLst>
              <p:tags r:id="rId101"/>
            </p:custDataLst>
          </p:nvPr>
        </p:nvSpPr>
        <p:spPr>
          <a:xfrm>
            <a:off x="4607145" y="6943629"/>
            <a:ext cx="167588" cy="630838"/>
          </a:xfrm>
          <a:custGeom>
            <a:avLst/>
            <a:gdLst/>
            <a:ahLst/>
            <a:cxnLst/>
            <a:rect l="0" t="0" r="0" b="0"/>
            <a:pathLst>
              <a:path w="263" h="993">
                <a:moveTo>
                  <a:pt x="245" y="3"/>
                </a:moveTo>
                <a:lnTo>
                  <a:pt x="3" y="3"/>
                </a:lnTo>
                <a:moveTo>
                  <a:pt x="260" y="989"/>
                </a:moveTo>
                <a:lnTo>
                  <a:pt x="3" y="989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6" name="path"/>
          <p:cNvSpPr/>
          <p:nvPr>
            <p:custDataLst>
              <p:tags r:id="rId102"/>
            </p:custDataLst>
          </p:nvPr>
        </p:nvSpPr>
        <p:spPr>
          <a:xfrm>
            <a:off x="4753804" y="7553539"/>
            <a:ext cx="630863" cy="229273"/>
          </a:xfrm>
          <a:custGeom>
            <a:avLst/>
            <a:gdLst/>
            <a:ahLst/>
            <a:cxnLst/>
            <a:rect l="0" t="0" r="0" b="0"/>
            <a:pathLst>
              <a:path w="993" h="361">
                <a:moveTo>
                  <a:pt x="3" y="3"/>
                </a:moveTo>
                <a:lnTo>
                  <a:pt x="3" y="357"/>
                </a:lnTo>
                <a:moveTo>
                  <a:pt x="989" y="18"/>
                </a:moveTo>
                <a:lnTo>
                  <a:pt x="989" y="357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7" name="textbox 197"/>
          <p:cNvSpPr/>
          <p:nvPr>
            <p:custDataLst>
              <p:tags r:id="rId103"/>
            </p:custDataLst>
          </p:nvPr>
        </p:nvSpPr>
        <p:spPr>
          <a:xfrm>
            <a:off x="5668374" y="8093383"/>
            <a:ext cx="1235710" cy="1206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50"/>
              </a:lnSpc>
            </a:pPr>
            <a:r>
              <a:rPr sz="600" spc="7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不同温度下电流电压曲线(38</a:t>
            </a:r>
            <a:r>
              <a:rPr sz="600" spc="1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sz="6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w)</a:t>
            </a:r>
            <a:endParaRPr lang="en-US" altLang="en-US" sz="600" dirty="0"/>
          </a:p>
        </p:txBody>
      </p:sp>
      <p:sp>
        <p:nvSpPr>
          <p:cNvPr id="209" name="path"/>
          <p:cNvSpPr/>
          <p:nvPr>
            <p:custDataLst>
              <p:tags r:id="rId104"/>
            </p:custDataLst>
          </p:nvPr>
        </p:nvSpPr>
        <p:spPr>
          <a:xfrm>
            <a:off x="6388230" y="7108979"/>
            <a:ext cx="199787" cy="454058"/>
          </a:xfrm>
          <a:custGeom>
            <a:avLst/>
            <a:gdLst/>
            <a:ahLst/>
            <a:cxnLst/>
            <a:rect l="0" t="0" r="0" b="0"/>
            <a:pathLst>
              <a:path w="314" h="715">
                <a:moveTo>
                  <a:pt x="254" y="712"/>
                </a:moveTo>
                <a:lnTo>
                  <a:pt x="302" y="712"/>
                </a:lnTo>
                <a:lnTo>
                  <a:pt x="309" y="707"/>
                </a:lnTo>
                <a:lnTo>
                  <a:pt x="311" y="703"/>
                </a:lnTo>
                <a:moveTo>
                  <a:pt x="2" y="5"/>
                </a:moveTo>
                <a:lnTo>
                  <a:pt x="76" y="2"/>
                </a:lnTo>
                <a:lnTo>
                  <a:pt x="80" y="5"/>
                </a:lnTo>
                <a:lnTo>
                  <a:pt x="82" y="9"/>
                </a:lnTo>
              </a:path>
            </a:pathLst>
          </a:custGeom>
          <a:noFill/>
          <a:ln w="3810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0" name="textbox 210"/>
          <p:cNvSpPr/>
          <p:nvPr>
            <p:custDataLst>
              <p:tags r:id="rId105"/>
            </p:custDataLst>
          </p:nvPr>
        </p:nvSpPr>
        <p:spPr>
          <a:xfrm>
            <a:off x="3383282" y="8710316"/>
            <a:ext cx="142875" cy="7512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8000"/>
              </a:lnSpc>
            </a:pPr>
            <a:r>
              <a:rPr sz="600" spc="-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pcs</a:t>
            </a:r>
            <a:endParaRPr lang="en-US" altLang="en-US" sz="600" dirty="0"/>
          </a:p>
          <a:p>
            <a:pPr marL="12700" algn="l" rtl="0" eaLnBrk="0">
              <a:lnSpc>
                <a:spcPct val="176000"/>
              </a:lnSpc>
              <a:spcBef>
                <a:spcPts val="15"/>
              </a:spcBef>
            </a:pPr>
            <a:r>
              <a:rPr sz="600" spc="-2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" spc="-2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" spc="-2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" spc="-2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endParaRPr lang="en-US" altLang="en-US" sz="600" dirty="0"/>
          </a:p>
        </p:txBody>
      </p:sp>
      <p:sp>
        <p:nvSpPr>
          <p:cNvPr id="211" name="textbox 211"/>
          <p:cNvSpPr/>
          <p:nvPr>
            <p:custDataLst>
              <p:tags r:id="rId106"/>
            </p:custDataLst>
          </p:nvPr>
        </p:nvSpPr>
        <p:spPr>
          <a:xfrm>
            <a:off x="5566981" y="4728176"/>
            <a:ext cx="1237614" cy="1117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43180" algn="l" rtl="0" eaLnBrk="0">
              <a:lnSpc>
                <a:spcPct val="123000"/>
              </a:lnSpc>
              <a:tabLst>
                <a:tab pos="548005" algn="l"/>
              </a:tabLst>
            </a:pPr>
            <a:r>
              <a:rPr sz="300" u="sng" spc="0" dirty="0">
                <a:solidFill>
                  <a:srgbClr val="221815">
                    <a:alpha val="100000"/>
                  </a:srgbClr>
                </a:solidFill>
                <a:uFill>
                  <a:solidFill>
                    <a:srgbClr val="211613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00" u="sng" spc="60" dirty="0">
                <a:solidFill>
                  <a:srgbClr val="221815">
                    <a:alpha val="100000"/>
                  </a:srgbClr>
                </a:solidFill>
                <a:uFill>
                  <a:solidFill>
                    <a:srgbClr val="211613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98</a:t>
            </a:r>
            <a:r>
              <a:rPr sz="300" u="sng" spc="40" dirty="0">
                <a:solidFill>
                  <a:srgbClr val="221815">
                    <a:alpha val="100000"/>
                  </a:srgbClr>
                </a:solidFill>
                <a:uFill>
                  <a:solidFill>
                    <a:srgbClr val="211613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sz="300" u="sng" spc="0" dirty="0">
                <a:solidFill>
                  <a:srgbClr val="221815">
                    <a:alpha val="100000"/>
                  </a:srgbClr>
                </a:solidFill>
                <a:uFill>
                  <a:solidFill>
                    <a:srgbClr val="211613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r>
              <a:rPr sz="300" u="sng" spc="0" dirty="0">
                <a:solidFill>
                  <a:srgbClr val="221815">
                    <a:alpha val="100000"/>
                  </a:srgbClr>
                </a:solidFill>
                <a:uFill>
                  <a:solidFill>
                    <a:srgbClr val="211613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</a:t>
            </a:r>
            <a:endParaRPr lang="en-US" altLang="en-US" sz="300" dirty="0"/>
          </a:p>
        </p:txBody>
      </p:sp>
      <p:sp>
        <p:nvSpPr>
          <p:cNvPr id="212" name="path"/>
          <p:cNvSpPr/>
          <p:nvPr>
            <p:custDataLst>
              <p:tags r:id="rId107"/>
            </p:custDataLst>
          </p:nvPr>
        </p:nvSpPr>
        <p:spPr>
          <a:xfrm>
            <a:off x="6760395" y="4795671"/>
            <a:ext cx="31267" cy="10185"/>
          </a:xfrm>
          <a:custGeom>
            <a:avLst/>
            <a:gdLst/>
            <a:ahLst/>
            <a:cxnLst/>
            <a:rect l="0" t="0" r="0" b="0"/>
            <a:pathLst>
              <a:path w="49" h="16">
                <a:moveTo>
                  <a:pt x="0" y="0"/>
                </a:moveTo>
                <a:lnTo>
                  <a:pt x="0" y="16"/>
                </a:lnTo>
                <a:lnTo>
                  <a:pt x="49" y="7"/>
                </a:lnTo>
                <a:lnTo>
                  <a:pt x="0" y="0"/>
                </a:lnTo>
                <a:close/>
              </a:path>
            </a:pathLst>
          </a:custGeom>
          <a:solidFill>
            <a:srgbClr val="21161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3" name="path"/>
          <p:cNvSpPr/>
          <p:nvPr>
            <p:custDataLst>
              <p:tags r:id="rId108"/>
            </p:custDataLst>
          </p:nvPr>
        </p:nvSpPr>
        <p:spPr>
          <a:xfrm>
            <a:off x="5579681" y="4795671"/>
            <a:ext cx="30556" cy="10185"/>
          </a:xfrm>
          <a:custGeom>
            <a:avLst/>
            <a:gdLst/>
            <a:ahLst/>
            <a:cxnLst/>
            <a:rect l="0" t="0" r="0" b="0"/>
            <a:pathLst>
              <a:path w="48" h="16">
                <a:moveTo>
                  <a:pt x="48" y="0"/>
                </a:moveTo>
                <a:lnTo>
                  <a:pt x="48" y="16"/>
                </a:lnTo>
                <a:lnTo>
                  <a:pt x="0" y="7"/>
                </a:lnTo>
                <a:lnTo>
                  <a:pt x="48" y="0"/>
                </a:lnTo>
                <a:close/>
              </a:path>
            </a:pathLst>
          </a:custGeom>
          <a:solidFill>
            <a:srgbClr val="21161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1" name="textbox 221"/>
          <p:cNvSpPr/>
          <p:nvPr>
            <p:custDataLst>
              <p:tags r:id="rId109"/>
            </p:custDataLst>
          </p:nvPr>
        </p:nvSpPr>
        <p:spPr>
          <a:xfrm>
            <a:off x="2094458" y="8434530"/>
            <a:ext cx="563880" cy="1517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44450" algn="l" rtl="0" eaLnBrk="0">
              <a:lnSpc>
                <a:spcPct val="92000"/>
              </a:lnSpc>
              <a:tabLst>
                <a:tab pos="111760" algn="l"/>
              </a:tabLst>
            </a:pPr>
            <a:r>
              <a:rPr sz="9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900" spc="-3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包装方</a:t>
            </a:r>
            <a:r>
              <a:rPr sz="900" spc="-2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</a:t>
            </a:r>
            <a:endParaRPr lang="en-US" altLang="en-US" sz="900" dirty="0"/>
          </a:p>
        </p:txBody>
      </p:sp>
      <p:pic>
        <p:nvPicPr>
          <p:cNvPr id="222" name="picture 222"/>
          <p:cNvPicPr>
            <a:picLocks noChangeAspect="1"/>
          </p:cNvPicPr>
          <p:nvPr>
            <p:custDataLst>
              <p:tags r:id="rId110"/>
            </p:custDataLst>
          </p:nvPr>
        </p:nvPicPr>
        <p:blipFill>
          <a:blip r:embed="rId111"/>
          <a:stretch>
            <a:fillRect/>
          </a:stretch>
        </p:blipFill>
        <p:spPr>
          <a:xfrm rot="21600000">
            <a:off x="2107158" y="8488381"/>
            <a:ext cx="32029" cy="32029"/>
          </a:xfrm>
          <a:prstGeom prst="rect">
            <a:avLst/>
          </a:prstGeom>
        </p:spPr>
      </p:pic>
      <p:sp>
        <p:nvSpPr>
          <p:cNvPr id="223" name="textbox 223"/>
          <p:cNvSpPr/>
          <p:nvPr>
            <p:custDataLst>
              <p:tags r:id="rId112"/>
            </p:custDataLst>
          </p:nvPr>
        </p:nvSpPr>
        <p:spPr>
          <a:xfrm>
            <a:off x="2079028" y="7539949"/>
            <a:ext cx="563880" cy="1511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44450" algn="l" rtl="0" eaLnBrk="0">
              <a:lnSpc>
                <a:spcPct val="91000"/>
              </a:lnSpc>
              <a:tabLst>
                <a:tab pos="111125" algn="l"/>
              </a:tabLst>
            </a:pPr>
            <a:r>
              <a:rPr sz="9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900" spc="-3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极限参</a:t>
            </a:r>
            <a:r>
              <a:rPr sz="900" spc="-2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</a:t>
            </a:r>
            <a:endParaRPr lang="en-US" altLang="en-US" sz="900" dirty="0"/>
          </a:p>
        </p:txBody>
      </p:sp>
      <p:pic>
        <p:nvPicPr>
          <p:cNvPr id="224" name="picture 224"/>
          <p:cNvPicPr>
            <a:picLocks noChangeAspect="1"/>
          </p:cNvPicPr>
          <p:nvPr>
            <p:custDataLst>
              <p:tags r:id="rId113"/>
            </p:custDataLst>
          </p:nvPr>
        </p:nvPicPr>
        <p:blipFill>
          <a:blip r:embed="rId114"/>
          <a:stretch>
            <a:fillRect/>
          </a:stretch>
        </p:blipFill>
        <p:spPr>
          <a:xfrm rot="21600000">
            <a:off x="2091728" y="7593793"/>
            <a:ext cx="32029" cy="32029"/>
          </a:xfrm>
          <a:prstGeom prst="rect">
            <a:avLst/>
          </a:prstGeom>
        </p:spPr>
      </p:pic>
      <p:sp>
        <p:nvSpPr>
          <p:cNvPr id="225" name="textbox 225"/>
          <p:cNvSpPr/>
          <p:nvPr>
            <p:custDataLst>
              <p:tags r:id="rId115"/>
            </p:custDataLst>
          </p:nvPr>
        </p:nvSpPr>
        <p:spPr>
          <a:xfrm>
            <a:off x="510629" y="5168831"/>
            <a:ext cx="557530" cy="1517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55880" algn="l" rtl="0" eaLnBrk="0">
              <a:lnSpc>
                <a:spcPct val="92000"/>
              </a:lnSpc>
              <a:tabLst>
                <a:tab pos="104775" algn="l"/>
              </a:tabLst>
            </a:pPr>
            <a:r>
              <a:rPr sz="9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900" spc="-3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结构性</a:t>
            </a:r>
            <a:r>
              <a:rPr sz="900" spc="-2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</a:t>
            </a:r>
            <a:endParaRPr lang="en-US" altLang="en-US" sz="900" dirty="0"/>
          </a:p>
        </p:txBody>
      </p:sp>
      <p:pic>
        <p:nvPicPr>
          <p:cNvPr id="226" name="picture 226"/>
          <p:cNvPicPr>
            <a:picLocks noChangeAspect="1"/>
          </p:cNvPicPr>
          <p:nvPr>
            <p:custDataLst>
              <p:tags r:id="rId116"/>
            </p:custDataLst>
          </p:nvPr>
        </p:nvPicPr>
        <p:blipFill>
          <a:blip r:embed="rId117"/>
          <a:stretch>
            <a:fillRect/>
          </a:stretch>
        </p:blipFill>
        <p:spPr>
          <a:xfrm rot="21600000">
            <a:off x="523329" y="5219986"/>
            <a:ext cx="43434" cy="43446"/>
          </a:xfrm>
          <a:prstGeom prst="rect">
            <a:avLst/>
          </a:prstGeom>
        </p:spPr>
      </p:pic>
      <p:sp>
        <p:nvSpPr>
          <p:cNvPr id="227" name="textbox 227"/>
          <p:cNvSpPr/>
          <p:nvPr>
            <p:custDataLst>
              <p:tags r:id="rId118"/>
            </p:custDataLst>
          </p:nvPr>
        </p:nvSpPr>
        <p:spPr>
          <a:xfrm>
            <a:off x="510641" y="7539949"/>
            <a:ext cx="557530" cy="1517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44450" algn="l" rtl="0" eaLnBrk="0">
              <a:lnSpc>
                <a:spcPct val="92000"/>
              </a:lnSpc>
              <a:tabLst>
                <a:tab pos="105410" algn="l"/>
              </a:tabLst>
            </a:pPr>
            <a:r>
              <a:rPr sz="9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900" spc="-3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温度特</a:t>
            </a:r>
            <a:r>
              <a:rPr sz="900" spc="-2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</a:t>
            </a:r>
            <a:endParaRPr lang="en-US" altLang="en-US" sz="900" dirty="0"/>
          </a:p>
        </p:txBody>
      </p:sp>
      <p:pic>
        <p:nvPicPr>
          <p:cNvPr id="228" name="picture 228"/>
          <p:cNvPicPr>
            <a:picLocks noChangeAspect="1"/>
          </p:cNvPicPr>
          <p:nvPr>
            <p:custDataLst>
              <p:tags r:id="rId119"/>
            </p:custDataLst>
          </p:nvPr>
        </p:nvPicPr>
        <p:blipFill>
          <a:blip r:embed="rId120"/>
          <a:stretch>
            <a:fillRect/>
          </a:stretch>
        </p:blipFill>
        <p:spPr>
          <a:xfrm rot="21600000">
            <a:off x="523341" y="7593793"/>
            <a:ext cx="32029" cy="32029"/>
          </a:xfrm>
          <a:prstGeom prst="rect">
            <a:avLst/>
          </a:prstGeom>
        </p:spPr>
      </p:pic>
      <p:sp>
        <p:nvSpPr>
          <p:cNvPr id="229" name="textbox 229"/>
          <p:cNvSpPr/>
          <p:nvPr>
            <p:custDataLst>
              <p:tags r:id="rId121"/>
            </p:custDataLst>
          </p:nvPr>
        </p:nvSpPr>
        <p:spPr>
          <a:xfrm>
            <a:off x="510641" y="8434536"/>
            <a:ext cx="557530" cy="1536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44450" algn="l" rtl="0" eaLnBrk="0">
              <a:lnSpc>
                <a:spcPct val="93000"/>
              </a:lnSpc>
              <a:tabLst>
                <a:tab pos="106680" algn="l"/>
              </a:tabLst>
            </a:pPr>
            <a:r>
              <a:rPr sz="9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900" spc="-3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可选配置</a:t>
            </a:r>
            <a:endParaRPr lang="en-US" altLang="en-US" sz="900" dirty="0"/>
          </a:p>
        </p:txBody>
      </p:sp>
      <p:pic>
        <p:nvPicPr>
          <p:cNvPr id="230" name="picture 230"/>
          <p:cNvPicPr>
            <a:picLocks noChangeAspect="1"/>
          </p:cNvPicPr>
          <p:nvPr>
            <p:custDataLst>
              <p:tags r:id="rId122"/>
            </p:custDataLst>
          </p:nvPr>
        </p:nvPicPr>
        <p:blipFill>
          <a:blip r:embed="rId120"/>
          <a:stretch>
            <a:fillRect/>
          </a:stretch>
        </p:blipFill>
        <p:spPr>
          <a:xfrm rot="21600000">
            <a:off x="523341" y="8488381"/>
            <a:ext cx="32029" cy="32029"/>
          </a:xfrm>
          <a:prstGeom prst="rect">
            <a:avLst/>
          </a:prstGeom>
        </p:spPr>
      </p:pic>
      <p:sp>
        <p:nvSpPr>
          <p:cNvPr id="233" name="textbox 233"/>
          <p:cNvSpPr/>
          <p:nvPr>
            <p:custDataLst>
              <p:tags r:id="rId123"/>
            </p:custDataLst>
          </p:nvPr>
        </p:nvSpPr>
        <p:spPr>
          <a:xfrm>
            <a:off x="549205" y="7210846"/>
            <a:ext cx="953769" cy="958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详细信息请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参见金源安装说明书</a:t>
            </a:r>
            <a:endParaRPr lang="en-US" altLang="en-US" sz="500" dirty="0"/>
          </a:p>
        </p:txBody>
      </p:sp>
      <p:sp>
        <p:nvSpPr>
          <p:cNvPr id="240" name="textbox 240"/>
          <p:cNvSpPr/>
          <p:nvPr>
            <p:custDataLst>
              <p:tags r:id="rId124"/>
            </p:custDataLst>
          </p:nvPr>
        </p:nvSpPr>
        <p:spPr>
          <a:xfrm>
            <a:off x="4909947" y="3894715"/>
            <a:ext cx="488950" cy="1384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44450" algn="l" rtl="0" eaLnBrk="0">
              <a:lnSpc>
                <a:spcPct val="92000"/>
              </a:lnSpc>
              <a:tabLst>
                <a:tab pos="85725" algn="l"/>
              </a:tabLst>
            </a:pPr>
            <a:r>
              <a:rPr sz="8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800" spc="-3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组件尺</a:t>
            </a:r>
            <a:r>
              <a:rPr sz="800" spc="-1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寸</a:t>
            </a:r>
            <a:endParaRPr lang="en-US" altLang="en-US" sz="800" dirty="0"/>
          </a:p>
        </p:txBody>
      </p:sp>
      <p:pic>
        <p:nvPicPr>
          <p:cNvPr id="241" name="picture 241"/>
          <p:cNvPicPr>
            <a:picLocks noChangeAspect="1"/>
          </p:cNvPicPr>
          <p:nvPr>
            <p:custDataLst>
              <p:tags r:id="rId125"/>
            </p:custDataLst>
          </p:nvPr>
        </p:nvPicPr>
        <p:blipFill>
          <a:blip r:embed="rId126"/>
          <a:stretch>
            <a:fillRect/>
          </a:stretch>
        </p:blipFill>
        <p:spPr>
          <a:xfrm rot="21600000">
            <a:off x="4922647" y="3948106"/>
            <a:ext cx="32042" cy="32029"/>
          </a:xfrm>
          <a:prstGeom prst="rect">
            <a:avLst/>
          </a:prstGeom>
        </p:spPr>
      </p:pic>
      <p:sp>
        <p:nvSpPr>
          <p:cNvPr id="242" name="textbox 242"/>
          <p:cNvSpPr/>
          <p:nvPr>
            <p:custDataLst>
              <p:tags r:id="rId127"/>
            </p:custDataLst>
          </p:nvPr>
        </p:nvSpPr>
        <p:spPr>
          <a:xfrm>
            <a:off x="3860863" y="6756048"/>
            <a:ext cx="415925" cy="1371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44450" algn="l" rtl="0" eaLnBrk="0">
              <a:lnSpc>
                <a:spcPct val="92000"/>
              </a:lnSpc>
              <a:tabLst>
                <a:tab pos="112395" algn="l"/>
              </a:tabLst>
            </a:pPr>
            <a:r>
              <a:rPr sz="8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800" spc="-3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背视</a:t>
            </a:r>
            <a:r>
              <a:rPr sz="800" spc="-2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</a:t>
            </a:r>
            <a:endParaRPr lang="en-US" altLang="en-US" sz="800" dirty="0"/>
          </a:p>
        </p:txBody>
      </p:sp>
      <p:pic>
        <p:nvPicPr>
          <p:cNvPr id="243" name="picture 243"/>
          <p:cNvPicPr>
            <a:picLocks noChangeAspect="1"/>
          </p:cNvPicPr>
          <p:nvPr>
            <p:custDataLst>
              <p:tags r:id="rId128"/>
            </p:custDataLst>
          </p:nvPr>
        </p:nvPicPr>
        <p:blipFill>
          <a:blip r:embed="rId114"/>
          <a:stretch>
            <a:fillRect/>
          </a:stretch>
        </p:blipFill>
        <p:spPr>
          <a:xfrm rot="21600000">
            <a:off x="3873563" y="6801402"/>
            <a:ext cx="32029" cy="32029"/>
          </a:xfrm>
          <a:prstGeom prst="rect">
            <a:avLst/>
          </a:prstGeom>
        </p:spPr>
      </p:pic>
      <p:sp>
        <p:nvSpPr>
          <p:cNvPr id="244" name="textbox 244"/>
          <p:cNvSpPr/>
          <p:nvPr>
            <p:custDataLst>
              <p:tags r:id="rId129"/>
            </p:custDataLst>
          </p:nvPr>
        </p:nvSpPr>
        <p:spPr>
          <a:xfrm>
            <a:off x="5302134" y="8480634"/>
            <a:ext cx="97789" cy="5715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20"/>
              </a:lnSpc>
            </a:pPr>
            <a:r>
              <a:rPr sz="300" spc="2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300" spc="1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sz="300" spc="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endParaRPr lang="en-US" altLang="en-US" sz="300" dirty="0"/>
          </a:p>
          <a:p>
            <a:pPr marL="13335" algn="l" rtl="0" eaLnBrk="0">
              <a:lnSpc>
                <a:spcPts val="420"/>
              </a:lnSpc>
              <a:spcBef>
                <a:spcPts val="550"/>
              </a:spcBef>
            </a:pPr>
            <a:r>
              <a:rPr sz="300" spc="2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300" spc="1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300" spc="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endParaRPr lang="en-US" altLang="en-US" sz="300" dirty="0"/>
          </a:p>
          <a:p>
            <a:pPr marL="13335" algn="l" rtl="0" eaLnBrk="0">
              <a:lnSpc>
                <a:spcPts val="420"/>
              </a:lnSpc>
              <a:spcBef>
                <a:spcPts val="550"/>
              </a:spcBef>
            </a:pPr>
            <a:r>
              <a:rPr sz="300" spc="2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300" spc="1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sz="300" spc="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endParaRPr lang="en-US" altLang="en-US" sz="300" dirty="0"/>
          </a:p>
          <a:p>
            <a:pPr marL="15240" algn="l" rtl="0" eaLnBrk="0">
              <a:lnSpc>
                <a:spcPts val="420"/>
              </a:lnSpc>
              <a:spcBef>
                <a:spcPts val="550"/>
              </a:spcBef>
            </a:pPr>
            <a:r>
              <a:rPr sz="300" spc="1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300" spc="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</a:t>
            </a:r>
            <a:endParaRPr lang="en-US" altLang="en-US" sz="300" dirty="0"/>
          </a:p>
          <a:p>
            <a:pPr algn="l" rtl="0" eaLnBrk="0">
              <a:lnSpc>
                <a:spcPct val="114000"/>
              </a:lnSpc>
            </a:pPr>
            <a:endParaRPr lang="en-US" altLang="en-US" sz="400" dirty="0"/>
          </a:p>
          <a:p>
            <a:pPr marL="15240" algn="l" rtl="0" eaLnBrk="0">
              <a:lnSpc>
                <a:spcPts val="420"/>
              </a:lnSpc>
              <a:spcBef>
                <a:spcPts val="5"/>
              </a:spcBef>
            </a:pPr>
            <a:r>
              <a:rPr sz="300" spc="1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300" spc="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00</a:t>
            </a:r>
            <a:endParaRPr lang="en-US" altLang="en-US" sz="300" dirty="0"/>
          </a:p>
        </p:txBody>
      </p:sp>
      <p:grpSp>
        <p:nvGrpSpPr>
          <p:cNvPr id="6" name="group 26"/>
          <p:cNvGrpSpPr/>
          <p:nvPr/>
        </p:nvGrpSpPr>
        <p:grpSpPr>
          <a:xfrm rot="21600000">
            <a:off x="5469843" y="4263181"/>
            <a:ext cx="91868" cy="360536"/>
            <a:chOff x="0" y="0"/>
            <a:chExt cx="91868" cy="360536"/>
          </a:xfrm>
        </p:grpSpPr>
        <p:sp>
          <p:nvSpPr>
            <p:cNvPr id="247" name="path"/>
            <p:cNvSpPr/>
            <p:nvPr>
              <p:custDataLst>
                <p:tags r:id="rId130"/>
              </p:custDataLst>
            </p:nvPr>
          </p:nvSpPr>
          <p:spPr>
            <a:xfrm>
              <a:off x="0" y="0"/>
              <a:ext cx="91868" cy="360536"/>
            </a:xfrm>
            <a:custGeom>
              <a:avLst/>
              <a:gdLst/>
              <a:ahLst/>
              <a:cxnLst/>
              <a:rect l="0" t="0" r="0" b="0"/>
              <a:pathLst>
                <a:path w="144" h="567">
                  <a:moveTo>
                    <a:pt x="59" y="38"/>
                  </a:moveTo>
                  <a:lnTo>
                    <a:pt x="59" y="526"/>
                  </a:lnTo>
                  <a:moveTo>
                    <a:pt x="0" y="565"/>
                  </a:moveTo>
                  <a:lnTo>
                    <a:pt x="137" y="565"/>
                  </a:lnTo>
                  <a:moveTo>
                    <a:pt x="6" y="2"/>
                  </a:moveTo>
                  <a:lnTo>
                    <a:pt x="144" y="2"/>
                  </a:lnTo>
                </a:path>
              </a:pathLst>
            </a:custGeom>
            <a:noFill/>
            <a:ln w="2667" cap="flat">
              <a:solidFill>
                <a:srgbClr val="211613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8" name="path"/>
            <p:cNvSpPr/>
            <p:nvPr>
              <p:custDataLst>
                <p:tags r:id="rId131"/>
              </p:custDataLst>
            </p:nvPr>
          </p:nvSpPr>
          <p:spPr>
            <a:xfrm>
              <a:off x="32457" y="1584"/>
              <a:ext cx="10845" cy="355493"/>
            </a:xfrm>
            <a:custGeom>
              <a:avLst/>
              <a:gdLst/>
              <a:ahLst/>
              <a:cxnLst/>
              <a:rect l="0" t="0" r="0" b="0"/>
              <a:pathLst>
                <a:path w="17" h="559">
                  <a:moveTo>
                    <a:pt x="0" y="49"/>
                  </a:moveTo>
                  <a:lnTo>
                    <a:pt x="17" y="49"/>
                  </a:lnTo>
                  <a:lnTo>
                    <a:pt x="8" y="0"/>
                  </a:lnTo>
                  <a:lnTo>
                    <a:pt x="0" y="49"/>
                  </a:lnTo>
                  <a:close/>
                </a:path>
                <a:path w="17" h="559">
                  <a:moveTo>
                    <a:pt x="0" y="506"/>
                  </a:moveTo>
                  <a:lnTo>
                    <a:pt x="17" y="506"/>
                  </a:lnTo>
                  <a:lnTo>
                    <a:pt x="8" y="559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rgbClr val="211613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50" name="path"/>
          <p:cNvSpPr/>
          <p:nvPr>
            <p:custDataLst>
              <p:tags r:id="rId132"/>
            </p:custDataLst>
          </p:nvPr>
        </p:nvSpPr>
        <p:spPr>
          <a:xfrm>
            <a:off x="6356360" y="6843416"/>
            <a:ext cx="219652" cy="142957"/>
          </a:xfrm>
          <a:custGeom>
            <a:avLst/>
            <a:gdLst/>
            <a:ahLst/>
            <a:cxnLst/>
            <a:rect l="0" t="0" r="0" b="0"/>
            <a:pathLst>
              <a:path w="345" h="225">
                <a:moveTo>
                  <a:pt x="342" y="221"/>
                </a:moveTo>
                <a:lnTo>
                  <a:pt x="342" y="3"/>
                </a:lnTo>
                <a:moveTo>
                  <a:pt x="3" y="187"/>
                </a:moveTo>
                <a:lnTo>
                  <a:pt x="3" y="3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2" name="path"/>
          <p:cNvSpPr/>
          <p:nvPr>
            <p:custDataLst>
              <p:tags r:id="rId133"/>
            </p:custDataLst>
          </p:nvPr>
        </p:nvSpPr>
        <p:spPr>
          <a:xfrm>
            <a:off x="4753804" y="6833985"/>
            <a:ext cx="219689" cy="142925"/>
          </a:xfrm>
          <a:custGeom>
            <a:avLst/>
            <a:gdLst/>
            <a:ahLst/>
            <a:cxnLst/>
            <a:rect l="0" t="0" r="0" b="0"/>
            <a:pathLst>
              <a:path w="345" h="225">
                <a:moveTo>
                  <a:pt x="342" y="221"/>
                </a:moveTo>
                <a:lnTo>
                  <a:pt x="342" y="3"/>
                </a:lnTo>
                <a:moveTo>
                  <a:pt x="3" y="184"/>
                </a:moveTo>
                <a:lnTo>
                  <a:pt x="3" y="3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8" name="textbox 258"/>
          <p:cNvSpPr/>
          <p:nvPr>
            <p:custDataLst>
              <p:tags r:id="rId134"/>
            </p:custDataLst>
          </p:nvPr>
        </p:nvSpPr>
        <p:spPr>
          <a:xfrm>
            <a:off x="4418720" y="9343726"/>
            <a:ext cx="346075" cy="965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5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Voltage</a:t>
            </a:r>
            <a:r>
              <a:rPr sz="500" spc="-1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sz="5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V)</a:t>
            </a:r>
            <a:endParaRPr lang="en-US" altLang="en-US" sz="500" dirty="0"/>
          </a:p>
        </p:txBody>
      </p:sp>
      <p:sp>
        <p:nvSpPr>
          <p:cNvPr id="259" name="textbox 259"/>
          <p:cNvSpPr/>
          <p:nvPr>
            <p:custDataLst>
              <p:tags r:id="rId135"/>
            </p:custDataLst>
          </p:nvPr>
        </p:nvSpPr>
        <p:spPr>
          <a:xfrm>
            <a:off x="6218486" y="9328972"/>
            <a:ext cx="344804" cy="965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5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Voltage</a:t>
            </a:r>
            <a:r>
              <a:rPr sz="500" spc="-1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sz="5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</a:t>
            </a:r>
            <a:r>
              <a:rPr sz="500" spc="-1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en-US" sz="500" dirty="0"/>
          </a:p>
        </p:txBody>
      </p:sp>
      <p:sp>
        <p:nvSpPr>
          <p:cNvPr id="261" name="textbox 261"/>
          <p:cNvSpPr/>
          <p:nvPr>
            <p:custDataLst>
              <p:tags r:id="rId136"/>
            </p:custDataLst>
          </p:nvPr>
        </p:nvSpPr>
        <p:spPr>
          <a:xfrm>
            <a:off x="6702497" y="7672408"/>
            <a:ext cx="310515" cy="1231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70"/>
              </a:lnSpc>
            </a:pPr>
            <a:r>
              <a:rPr sz="600" spc="-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14.5</a:t>
            </a:r>
            <a:r>
              <a:rPr sz="6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6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endParaRPr lang="en-US" altLang="en-US" sz="600" dirty="0"/>
          </a:p>
        </p:txBody>
      </p:sp>
      <p:sp>
        <p:nvSpPr>
          <p:cNvPr id="263" name="textbox 263"/>
          <p:cNvSpPr/>
          <p:nvPr>
            <p:custDataLst>
              <p:tags r:id="rId137"/>
            </p:custDataLst>
          </p:nvPr>
        </p:nvSpPr>
        <p:spPr>
          <a:xfrm>
            <a:off x="6304567" y="6734916"/>
            <a:ext cx="310515" cy="1225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60"/>
              </a:lnSpc>
            </a:pPr>
            <a:r>
              <a:rPr sz="600" spc="-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10.5</a:t>
            </a:r>
            <a:r>
              <a:rPr sz="6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6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endParaRPr lang="en-US" altLang="en-US" sz="600" dirty="0"/>
          </a:p>
        </p:txBody>
      </p:sp>
      <p:sp>
        <p:nvSpPr>
          <p:cNvPr id="266" name="textbox 266"/>
          <p:cNvSpPr/>
          <p:nvPr>
            <p:custDataLst>
              <p:tags r:id="rId138"/>
            </p:custDataLst>
          </p:nvPr>
        </p:nvSpPr>
        <p:spPr>
          <a:xfrm>
            <a:off x="4713328" y="6734916"/>
            <a:ext cx="310515" cy="1225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60"/>
              </a:lnSpc>
            </a:pPr>
            <a:r>
              <a:rPr sz="600" spc="-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10.5</a:t>
            </a:r>
            <a:r>
              <a:rPr sz="6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6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endParaRPr lang="en-US" altLang="en-US" sz="600" dirty="0"/>
          </a:p>
        </p:txBody>
      </p:sp>
      <p:sp>
        <p:nvSpPr>
          <p:cNvPr id="269" name="path"/>
          <p:cNvSpPr/>
          <p:nvPr>
            <p:custDataLst>
              <p:tags r:id="rId139"/>
            </p:custDataLst>
          </p:nvPr>
        </p:nvSpPr>
        <p:spPr>
          <a:xfrm>
            <a:off x="6199597" y="6955328"/>
            <a:ext cx="35648" cy="626355"/>
          </a:xfrm>
          <a:custGeom>
            <a:avLst/>
            <a:gdLst/>
            <a:ahLst/>
            <a:cxnLst/>
            <a:rect l="0" t="0" r="0" b="0"/>
            <a:pathLst>
              <a:path w="56" h="986">
                <a:moveTo>
                  <a:pt x="0" y="168"/>
                </a:moveTo>
                <a:lnTo>
                  <a:pt x="56" y="168"/>
                </a:lnTo>
                <a:lnTo>
                  <a:pt x="28" y="0"/>
                </a:lnTo>
              </a:path>
              <a:path w="56" h="986">
                <a:moveTo>
                  <a:pt x="0" y="818"/>
                </a:moveTo>
                <a:lnTo>
                  <a:pt x="56" y="818"/>
                </a:lnTo>
                <a:lnTo>
                  <a:pt x="28" y="986"/>
                </a:lnTo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71" name="picture 271"/>
          <p:cNvPicPr>
            <a:picLocks noChangeAspect="1"/>
          </p:cNvPicPr>
          <p:nvPr>
            <p:custDataLst>
              <p:tags r:id="rId140"/>
            </p:custDataLst>
          </p:nvPr>
        </p:nvPicPr>
        <p:blipFill>
          <a:blip r:embed="rId141"/>
          <a:stretch>
            <a:fillRect/>
          </a:stretch>
        </p:blipFill>
        <p:spPr>
          <a:xfrm rot="21600000">
            <a:off x="523341" y="8749862"/>
            <a:ext cx="32029" cy="672795"/>
          </a:xfrm>
          <a:prstGeom prst="rect">
            <a:avLst/>
          </a:prstGeom>
        </p:spPr>
      </p:pic>
      <p:pic>
        <p:nvPicPr>
          <p:cNvPr id="273" name="picture 273"/>
          <p:cNvPicPr>
            <a:picLocks noChangeAspect="1"/>
          </p:cNvPicPr>
          <p:nvPr>
            <p:custDataLst>
              <p:tags r:id="rId142"/>
            </p:custDataLst>
          </p:nvPr>
        </p:nvPicPr>
        <p:blipFill>
          <a:blip r:embed="rId143"/>
          <a:stretch>
            <a:fillRect/>
          </a:stretch>
        </p:blipFill>
        <p:spPr>
          <a:xfrm rot="21600000">
            <a:off x="2107158" y="8760669"/>
            <a:ext cx="32029" cy="667042"/>
          </a:xfrm>
          <a:prstGeom prst="rect">
            <a:avLst/>
          </a:prstGeom>
        </p:spPr>
      </p:pic>
      <p:grpSp>
        <p:nvGrpSpPr>
          <p:cNvPr id="7" name="group 28"/>
          <p:cNvGrpSpPr/>
          <p:nvPr/>
        </p:nvGrpSpPr>
        <p:grpSpPr>
          <a:xfrm rot="21600000">
            <a:off x="4538614" y="6822524"/>
            <a:ext cx="539525" cy="35648"/>
            <a:chOff x="0" y="0"/>
            <a:chExt cx="539525" cy="35648"/>
          </a:xfrm>
        </p:grpSpPr>
        <p:sp>
          <p:nvSpPr>
            <p:cNvPr id="277" name="path"/>
            <p:cNvSpPr/>
            <p:nvPr>
              <p:custDataLst>
                <p:tags r:id="rId144"/>
              </p:custDataLst>
            </p:nvPr>
          </p:nvSpPr>
          <p:spPr>
            <a:xfrm>
              <a:off x="0" y="15561"/>
              <a:ext cx="112776" cy="4495"/>
            </a:xfrm>
            <a:custGeom>
              <a:avLst/>
              <a:gdLst/>
              <a:ahLst/>
              <a:cxnLst/>
              <a:rect l="0" t="0" r="0" b="0"/>
              <a:pathLst>
                <a:path w="177" h="7">
                  <a:moveTo>
                    <a:pt x="174" y="3"/>
                  </a:moveTo>
                  <a:lnTo>
                    <a:pt x="3" y="3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8" name="path"/>
            <p:cNvSpPr/>
            <p:nvPr>
              <p:custDataLst>
                <p:tags r:id="rId145"/>
              </p:custDataLst>
            </p:nvPr>
          </p:nvSpPr>
          <p:spPr>
            <a:xfrm>
              <a:off x="110528" y="0"/>
              <a:ext cx="428997" cy="35648"/>
            </a:xfrm>
            <a:custGeom>
              <a:avLst/>
              <a:gdLst/>
              <a:ahLst/>
              <a:cxnLst/>
              <a:rect l="0" t="0" r="0" b="0"/>
              <a:pathLst>
                <a:path w="675" h="56">
                  <a:moveTo>
                    <a:pt x="675" y="0"/>
                  </a:moveTo>
                  <a:lnTo>
                    <a:pt x="675" y="56"/>
                  </a:lnTo>
                  <a:lnTo>
                    <a:pt x="507" y="28"/>
                  </a:lnTo>
                </a:path>
                <a:path w="675" h="56">
                  <a:moveTo>
                    <a:pt x="0" y="0"/>
                  </a:moveTo>
                  <a:lnTo>
                    <a:pt x="0" y="56"/>
                  </a:lnTo>
                  <a:lnTo>
                    <a:pt x="168" y="28"/>
                  </a:lnTo>
                </a:path>
              </a:pathLst>
            </a:custGeom>
            <a:solidFill>
              <a:srgbClr val="22181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82" name="textbox 282"/>
          <p:cNvSpPr/>
          <p:nvPr>
            <p:custDataLst>
              <p:tags r:id="rId146"/>
            </p:custDataLst>
          </p:nvPr>
        </p:nvSpPr>
        <p:spPr>
          <a:xfrm>
            <a:off x="4963071" y="7676315"/>
            <a:ext cx="252729" cy="1225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60"/>
              </a:lnSpc>
            </a:pPr>
            <a:r>
              <a:rPr sz="6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35m</a:t>
            </a:r>
            <a:r>
              <a:rPr sz="6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endParaRPr lang="en-US" altLang="en-US" sz="600" dirty="0"/>
          </a:p>
        </p:txBody>
      </p:sp>
      <p:sp>
        <p:nvSpPr>
          <p:cNvPr id="283" name="textbox 283"/>
          <p:cNvSpPr/>
          <p:nvPr>
            <p:custDataLst>
              <p:tags r:id="rId147"/>
            </p:custDataLst>
          </p:nvPr>
        </p:nvSpPr>
        <p:spPr>
          <a:xfrm rot="16200000">
            <a:off x="4441397" y="7186762"/>
            <a:ext cx="252729" cy="1397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60"/>
              </a:lnSpc>
            </a:pPr>
            <a:r>
              <a:rPr sz="6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35m</a:t>
            </a:r>
            <a:r>
              <a:rPr sz="6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endParaRPr lang="en-US" altLang="en-US" sz="600" dirty="0"/>
          </a:p>
        </p:txBody>
      </p:sp>
      <p:sp>
        <p:nvSpPr>
          <p:cNvPr id="284" name="textbox 284"/>
          <p:cNvSpPr/>
          <p:nvPr>
            <p:custDataLst>
              <p:tags r:id="rId148"/>
            </p:custDataLst>
          </p:nvPr>
        </p:nvSpPr>
        <p:spPr>
          <a:xfrm rot="16200000">
            <a:off x="6041901" y="7209656"/>
            <a:ext cx="252729" cy="1397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60"/>
              </a:lnSpc>
            </a:pPr>
            <a:r>
              <a:rPr sz="6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35m</a:t>
            </a:r>
            <a:r>
              <a:rPr sz="6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endParaRPr lang="en-US" altLang="en-US" sz="600" dirty="0"/>
          </a:p>
        </p:txBody>
      </p:sp>
      <p:sp>
        <p:nvSpPr>
          <p:cNvPr id="289" name="textbox 289"/>
          <p:cNvSpPr/>
          <p:nvPr>
            <p:custDataLst>
              <p:tags r:id="rId149"/>
            </p:custDataLst>
          </p:nvPr>
        </p:nvSpPr>
        <p:spPr>
          <a:xfrm rot="16200000">
            <a:off x="3647207" y="8581059"/>
            <a:ext cx="288290" cy="895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4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Current</a:t>
            </a:r>
            <a:r>
              <a:rPr sz="400" spc="4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sz="4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400" spc="3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en-US" sz="400" dirty="0"/>
          </a:p>
        </p:txBody>
      </p:sp>
      <p:sp>
        <p:nvSpPr>
          <p:cNvPr id="290" name="textbox 290"/>
          <p:cNvSpPr/>
          <p:nvPr>
            <p:custDataLst>
              <p:tags r:id="rId150"/>
            </p:custDataLst>
          </p:nvPr>
        </p:nvSpPr>
        <p:spPr>
          <a:xfrm>
            <a:off x="6408182" y="7801292"/>
            <a:ext cx="212090" cy="1047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625"/>
              </a:lnSpc>
            </a:pPr>
            <a:r>
              <a:rPr sz="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400" spc="10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" spc="10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400" spc="7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endParaRPr lang="en-US" altLang="en-US" sz="400" dirty="0"/>
          </a:p>
        </p:txBody>
      </p:sp>
      <p:sp>
        <p:nvSpPr>
          <p:cNvPr id="293" name="textbox 293"/>
          <p:cNvSpPr/>
          <p:nvPr>
            <p:custDataLst>
              <p:tags r:id="rId151"/>
            </p:custDataLst>
          </p:nvPr>
        </p:nvSpPr>
        <p:spPr>
          <a:xfrm rot="16200000">
            <a:off x="5454660" y="8716439"/>
            <a:ext cx="286384" cy="88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4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Current</a:t>
            </a:r>
            <a:r>
              <a:rPr sz="400" spc="4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sz="4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400" spc="2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en-US" sz="400" dirty="0"/>
          </a:p>
        </p:txBody>
      </p:sp>
      <p:sp>
        <p:nvSpPr>
          <p:cNvPr id="295" name="textbox 295"/>
          <p:cNvSpPr/>
          <p:nvPr>
            <p:custDataLst>
              <p:tags r:id="rId152"/>
            </p:custDataLst>
          </p:nvPr>
        </p:nvSpPr>
        <p:spPr>
          <a:xfrm>
            <a:off x="6449252" y="5034155"/>
            <a:ext cx="231140" cy="990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500" spc="-20" dirty="0">
                <a:solidFill>
                  <a:srgbClr val="31333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正极(+</a:t>
            </a:r>
            <a:r>
              <a:rPr sz="500" spc="-10" dirty="0">
                <a:solidFill>
                  <a:srgbClr val="31333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en-US" sz="500" dirty="0"/>
          </a:p>
        </p:txBody>
      </p:sp>
      <p:sp>
        <p:nvSpPr>
          <p:cNvPr id="296" name="textbox 296"/>
          <p:cNvSpPr/>
          <p:nvPr>
            <p:custDataLst>
              <p:tags r:id="rId153"/>
            </p:custDataLst>
          </p:nvPr>
        </p:nvSpPr>
        <p:spPr>
          <a:xfrm rot="16200000">
            <a:off x="5576844" y="5243891"/>
            <a:ext cx="245745" cy="1187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615"/>
              </a:lnSpc>
            </a:pPr>
            <a:r>
              <a:rPr sz="500" spc="-20" dirty="0">
                <a:solidFill>
                  <a:srgbClr val="31333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300m</a:t>
            </a:r>
            <a:r>
              <a:rPr sz="500" spc="0" dirty="0">
                <a:solidFill>
                  <a:srgbClr val="31333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endParaRPr lang="en-US" altLang="en-US" sz="500" dirty="0"/>
          </a:p>
        </p:txBody>
      </p:sp>
      <p:sp>
        <p:nvSpPr>
          <p:cNvPr id="297" name="textbox 297"/>
          <p:cNvSpPr/>
          <p:nvPr>
            <p:custDataLst>
              <p:tags r:id="rId154"/>
            </p:custDataLst>
          </p:nvPr>
        </p:nvSpPr>
        <p:spPr>
          <a:xfrm>
            <a:off x="4991877" y="7801292"/>
            <a:ext cx="198754" cy="1047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625"/>
              </a:lnSpc>
            </a:pP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sz="500" spc="5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5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500" spc="3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endParaRPr lang="en-US" altLang="en-US" sz="500" dirty="0"/>
          </a:p>
        </p:txBody>
      </p:sp>
      <p:sp>
        <p:nvSpPr>
          <p:cNvPr id="300" name="textbox 300"/>
          <p:cNvSpPr/>
          <p:nvPr>
            <p:custDataLst>
              <p:tags r:id="rId155"/>
            </p:custDataLst>
          </p:nvPr>
        </p:nvSpPr>
        <p:spPr>
          <a:xfrm>
            <a:off x="5753735" y="5037413"/>
            <a:ext cx="210820" cy="958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500" spc="-20" dirty="0">
                <a:solidFill>
                  <a:srgbClr val="31333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负极(-)</a:t>
            </a:r>
            <a:endParaRPr lang="en-US" altLang="en-US" sz="500" dirty="0"/>
          </a:p>
        </p:txBody>
      </p:sp>
      <p:sp>
        <p:nvSpPr>
          <p:cNvPr id="301" name="textbox 301"/>
          <p:cNvSpPr/>
          <p:nvPr>
            <p:custDataLst>
              <p:tags r:id="rId156"/>
            </p:custDataLst>
          </p:nvPr>
        </p:nvSpPr>
        <p:spPr>
          <a:xfrm>
            <a:off x="6058264" y="4949452"/>
            <a:ext cx="215265" cy="965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500" spc="-10" dirty="0">
                <a:solidFill>
                  <a:srgbClr val="31333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</a:t>
            </a:r>
            <a:r>
              <a:rPr sz="500" spc="0" dirty="0">
                <a:solidFill>
                  <a:srgbClr val="31333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线盒</a:t>
            </a:r>
            <a:endParaRPr lang="en-US" altLang="en-US" sz="500" dirty="0"/>
          </a:p>
        </p:txBody>
      </p:sp>
      <p:sp>
        <p:nvSpPr>
          <p:cNvPr id="302" name="path"/>
          <p:cNvSpPr/>
          <p:nvPr>
            <p:custDataLst>
              <p:tags r:id="rId157"/>
            </p:custDataLst>
          </p:nvPr>
        </p:nvSpPr>
        <p:spPr>
          <a:xfrm>
            <a:off x="6084736" y="5041077"/>
            <a:ext cx="165493" cy="67411"/>
          </a:xfrm>
          <a:custGeom>
            <a:avLst/>
            <a:gdLst/>
            <a:ahLst/>
            <a:cxnLst/>
            <a:rect l="0" t="0" r="0" b="0"/>
            <a:pathLst>
              <a:path w="260" h="106">
                <a:moveTo>
                  <a:pt x="259" y="104"/>
                </a:moveTo>
                <a:lnTo>
                  <a:pt x="256" y="1"/>
                </a:lnTo>
                <a:lnTo>
                  <a:pt x="1" y="1"/>
                </a:lnTo>
              </a:path>
            </a:pathLst>
          </a:custGeom>
          <a:noFill/>
          <a:ln w="1600" cap="sq">
            <a:solidFill>
              <a:srgbClr val="313334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4" name="rect"/>
          <p:cNvSpPr/>
          <p:nvPr>
            <p:custDataLst>
              <p:tags r:id="rId158"/>
            </p:custDataLst>
          </p:nvPr>
        </p:nvSpPr>
        <p:spPr>
          <a:xfrm>
            <a:off x="498792" y="1032235"/>
            <a:ext cx="26898" cy="408089"/>
          </a:xfrm>
          <a:prstGeom prst="rect">
            <a:avLst/>
          </a:prstGeom>
          <a:solidFill>
            <a:srgbClr val="FDD10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5" name="rect"/>
          <p:cNvSpPr/>
          <p:nvPr>
            <p:custDataLst>
              <p:tags r:id="rId159"/>
            </p:custDataLst>
          </p:nvPr>
        </p:nvSpPr>
        <p:spPr>
          <a:xfrm>
            <a:off x="6565033" y="6116384"/>
            <a:ext cx="20802" cy="8115"/>
          </a:xfrm>
          <a:prstGeom prst="rect">
            <a:avLst/>
          </a:prstGeom>
          <a:solidFill>
            <a:srgbClr val="22171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6" name="rect"/>
          <p:cNvSpPr/>
          <p:nvPr>
            <p:custDataLst>
              <p:tags r:id="rId160"/>
            </p:custDataLst>
          </p:nvPr>
        </p:nvSpPr>
        <p:spPr>
          <a:xfrm>
            <a:off x="6564500" y="6115850"/>
            <a:ext cx="21869" cy="9181"/>
          </a:xfrm>
          <a:prstGeom prst="rect">
            <a:avLst/>
          </a:prstGeom>
          <a:solidFill>
            <a:srgbClr val="22171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7" name="rect"/>
          <p:cNvSpPr/>
          <p:nvPr>
            <p:custDataLst>
              <p:tags r:id="rId161"/>
            </p:custDataLst>
          </p:nvPr>
        </p:nvSpPr>
        <p:spPr>
          <a:xfrm>
            <a:off x="6691500" y="6242850"/>
            <a:ext cx="21869" cy="9181"/>
          </a:xfrm>
          <a:prstGeom prst="rect">
            <a:avLst/>
          </a:prstGeom>
          <a:solidFill>
            <a:srgbClr val="22171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8" name="textbox 308"/>
          <p:cNvSpPr/>
          <p:nvPr>
            <p:custDataLst>
              <p:tags r:id="rId162"/>
            </p:custDataLst>
          </p:nvPr>
        </p:nvSpPr>
        <p:spPr>
          <a:xfrm rot="16200000">
            <a:off x="6504979" y="6159734"/>
            <a:ext cx="231775" cy="787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20"/>
              </a:lnSpc>
            </a:pPr>
            <a:r>
              <a:rPr sz="300" spc="0" dirty="0">
                <a:solidFill>
                  <a:srgbClr val="31333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300" spc="20" dirty="0">
                <a:solidFill>
                  <a:srgbClr val="31333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300" spc="10" dirty="0">
                <a:solidFill>
                  <a:srgbClr val="31333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00" spc="0" dirty="0">
                <a:solidFill>
                  <a:srgbClr val="31333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300" spc="0" dirty="0">
                <a:solidFill>
                  <a:srgbClr val="31333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endParaRPr lang="en-US" altLang="en-US" sz="300" dirty="0"/>
          </a:p>
        </p:txBody>
      </p:sp>
      <p:pic>
        <p:nvPicPr>
          <p:cNvPr id="310" name="picture 310"/>
          <p:cNvPicPr>
            <a:picLocks noChangeAspect="1"/>
          </p:cNvPicPr>
          <p:nvPr>
            <p:custDataLst>
              <p:tags r:id="rId163"/>
            </p:custDataLst>
          </p:nvPr>
        </p:nvPicPr>
        <p:blipFill>
          <a:blip r:embed="rId164"/>
          <a:stretch>
            <a:fillRect/>
          </a:stretch>
        </p:blipFill>
        <p:spPr>
          <a:xfrm rot="21600000">
            <a:off x="5042398" y="8285995"/>
            <a:ext cx="221296" cy="44094"/>
          </a:xfrm>
          <a:prstGeom prst="rect">
            <a:avLst/>
          </a:prstGeom>
        </p:spPr>
      </p:pic>
      <p:sp>
        <p:nvSpPr>
          <p:cNvPr id="312" name="rect"/>
          <p:cNvSpPr/>
          <p:nvPr>
            <p:custDataLst>
              <p:tags r:id="rId165"/>
            </p:custDataLst>
          </p:nvPr>
        </p:nvSpPr>
        <p:spPr>
          <a:xfrm>
            <a:off x="5624797" y="5816272"/>
            <a:ext cx="6921" cy="24307"/>
          </a:xfrm>
          <a:prstGeom prst="rect">
            <a:avLst/>
          </a:prstGeom>
          <a:solidFill>
            <a:srgbClr val="22171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3" name="rect"/>
          <p:cNvSpPr/>
          <p:nvPr>
            <p:custDataLst>
              <p:tags r:id="rId166"/>
            </p:custDataLst>
          </p:nvPr>
        </p:nvSpPr>
        <p:spPr>
          <a:xfrm>
            <a:off x="5624264" y="5815739"/>
            <a:ext cx="7988" cy="25374"/>
          </a:xfrm>
          <a:prstGeom prst="rect">
            <a:avLst/>
          </a:prstGeom>
          <a:solidFill>
            <a:srgbClr val="22171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4" name="rect"/>
          <p:cNvSpPr/>
          <p:nvPr>
            <p:custDataLst>
              <p:tags r:id="rId167"/>
            </p:custDataLst>
          </p:nvPr>
        </p:nvSpPr>
        <p:spPr>
          <a:xfrm>
            <a:off x="5484899" y="5815962"/>
            <a:ext cx="6934" cy="24320"/>
          </a:xfrm>
          <a:prstGeom prst="rect">
            <a:avLst/>
          </a:prstGeom>
          <a:solidFill>
            <a:srgbClr val="22171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5" name="rect"/>
          <p:cNvSpPr/>
          <p:nvPr>
            <p:custDataLst>
              <p:tags r:id="rId168"/>
            </p:custDataLst>
          </p:nvPr>
        </p:nvSpPr>
        <p:spPr>
          <a:xfrm>
            <a:off x="5484365" y="5815429"/>
            <a:ext cx="8001" cy="25387"/>
          </a:xfrm>
          <a:prstGeom prst="rect">
            <a:avLst/>
          </a:prstGeom>
          <a:solidFill>
            <a:srgbClr val="22171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6" name="rect"/>
          <p:cNvSpPr/>
          <p:nvPr>
            <p:custDataLst>
              <p:tags r:id="rId169"/>
            </p:custDataLst>
          </p:nvPr>
        </p:nvSpPr>
        <p:spPr>
          <a:xfrm>
            <a:off x="5611365" y="5942429"/>
            <a:ext cx="8001" cy="25387"/>
          </a:xfrm>
          <a:prstGeom prst="rect">
            <a:avLst/>
          </a:prstGeom>
          <a:solidFill>
            <a:srgbClr val="22171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7" name="rect"/>
          <p:cNvSpPr/>
          <p:nvPr>
            <p:custDataLst>
              <p:tags r:id="rId170"/>
            </p:custDataLst>
          </p:nvPr>
        </p:nvSpPr>
        <p:spPr>
          <a:xfrm>
            <a:off x="5751264" y="5942739"/>
            <a:ext cx="7988" cy="25374"/>
          </a:xfrm>
          <a:prstGeom prst="rect">
            <a:avLst/>
          </a:prstGeom>
          <a:solidFill>
            <a:srgbClr val="22171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8" name="textbox 318"/>
          <p:cNvSpPr/>
          <p:nvPr>
            <p:custDataLst>
              <p:tags r:id="rId171"/>
            </p:custDataLst>
          </p:nvPr>
        </p:nvSpPr>
        <p:spPr>
          <a:xfrm>
            <a:off x="5456703" y="5831759"/>
            <a:ext cx="203200" cy="914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515"/>
              </a:lnSpc>
            </a:pPr>
            <a:r>
              <a:rPr sz="400" spc="0" dirty="0">
                <a:solidFill>
                  <a:srgbClr val="31333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sz="400" spc="-10" dirty="0">
                <a:solidFill>
                  <a:srgbClr val="31333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400" spc="0" dirty="0">
                <a:solidFill>
                  <a:srgbClr val="31333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400" spc="0" dirty="0">
                <a:solidFill>
                  <a:srgbClr val="31333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endParaRPr lang="en-US" altLang="en-US" sz="400" dirty="0"/>
          </a:p>
        </p:txBody>
      </p:sp>
      <p:sp>
        <p:nvSpPr>
          <p:cNvPr id="320" name="path"/>
          <p:cNvSpPr/>
          <p:nvPr>
            <p:custDataLst>
              <p:tags r:id="rId172"/>
            </p:custDataLst>
          </p:nvPr>
        </p:nvSpPr>
        <p:spPr>
          <a:xfrm>
            <a:off x="2072824" y="8613148"/>
            <a:ext cx="1534109" cy="6007"/>
          </a:xfrm>
          <a:custGeom>
            <a:avLst/>
            <a:gdLst/>
            <a:ahLst/>
            <a:cxnLst/>
            <a:rect l="0" t="0" r="0" b="0"/>
            <a:pathLst>
              <a:path w="2415" h="9">
                <a:moveTo>
                  <a:pt x="3" y="5"/>
                </a:moveTo>
                <a:lnTo>
                  <a:pt x="3" y="3"/>
                </a:lnTo>
                <a:lnTo>
                  <a:pt x="2412" y="3"/>
                </a:lnTo>
                <a:lnTo>
                  <a:pt x="1587" y="5"/>
                </a:lnTo>
                <a:lnTo>
                  <a:pt x="3" y="5"/>
                </a:lnTo>
                <a:close/>
              </a:path>
            </a:pathLst>
          </a:custGeom>
          <a:noFill/>
          <a:ln w="4597" cap="flat">
            <a:solidFill>
              <a:srgbClr val="FDD108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21" name="picture 321"/>
          <p:cNvPicPr>
            <a:picLocks noChangeAspect="1"/>
          </p:cNvPicPr>
          <p:nvPr>
            <p:custDataLst>
              <p:tags r:id="rId173"/>
            </p:custDataLst>
          </p:nvPr>
        </p:nvPicPr>
        <p:blipFill>
          <a:blip r:embed="rId174"/>
          <a:stretch>
            <a:fillRect/>
          </a:stretch>
        </p:blipFill>
        <p:spPr>
          <a:xfrm rot="21600000">
            <a:off x="5054934" y="8433744"/>
            <a:ext cx="197634" cy="44094"/>
          </a:xfrm>
          <a:prstGeom prst="rect">
            <a:avLst/>
          </a:prstGeom>
        </p:spPr>
      </p:pic>
      <p:sp>
        <p:nvSpPr>
          <p:cNvPr id="322" name="path"/>
          <p:cNvSpPr/>
          <p:nvPr>
            <p:custDataLst>
              <p:tags r:id="rId175"/>
            </p:custDataLst>
          </p:nvPr>
        </p:nvSpPr>
        <p:spPr>
          <a:xfrm>
            <a:off x="518978" y="8613130"/>
            <a:ext cx="1419707" cy="6045"/>
          </a:xfrm>
          <a:custGeom>
            <a:avLst/>
            <a:gdLst/>
            <a:ahLst/>
            <a:cxnLst/>
            <a:rect l="0" t="0" r="0" b="0"/>
            <a:pathLst>
              <a:path w="2235" h="9">
                <a:moveTo>
                  <a:pt x="3" y="5"/>
                </a:moveTo>
                <a:lnTo>
                  <a:pt x="3" y="3"/>
                </a:lnTo>
                <a:lnTo>
                  <a:pt x="2232" y="3"/>
                </a:lnTo>
                <a:lnTo>
                  <a:pt x="1613" y="5"/>
                </a:lnTo>
                <a:lnTo>
                  <a:pt x="3" y="5"/>
                </a:lnTo>
                <a:close/>
              </a:path>
            </a:pathLst>
          </a:custGeom>
          <a:noFill/>
          <a:ln w="4635" cap="flat">
            <a:solidFill>
              <a:srgbClr val="FDD108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4" name="path"/>
          <p:cNvSpPr/>
          <p:nvPr>
            <p:custDataLst>
              <p:tags r:id="rId176"/>
            </p:custDataLst>
          </p:nvPr>
        </p:nvSpPr>
        <p:spPr>
          <a:xfrm>
            <a:off x="5487703" y="5783912"/>
            <a:ext cx="141212" cy="32892"/>
          </a:xfrm>
          <a:custGeom>
            <a:avLst/>
            <a:gdLst/>
            <a:ahLst/>
            <a:cxnLst/>
            <a:rect l="0" t="0" r="0" b="0"/>
            <a:pathLst>
              <a:path w="222" h="51">
                <a:moveTo>
                  <a:pt x="221" y="50"/>
                </a:moveTo>
                <a:lnTo>
                  <a:pt x="221" y="0"/>
                </a:lnTo>
                <a:moveTo>
                  <a:pt x="0" y="0"/>
                </a:moveTo>
                <a:lnTo>
                  <a:pt x="52" y="0"/>
                </a:lnTo>
                <a:moveTo>
                  <a:pt x="221" y="0"/>
                </a:moveTo>
                <a:lnTo>
                  <a:pt x="163" y="0"/>
                </a:lnTo>
              </a:path>
            </a:pathLst>
          </a:custGeom>
          <a:noFill/>
          <a:ln w="1066" cap="sq">
            <a:solidFill>
              <a:srgbClr val="221714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5" name="path"/>
          <p:cNvSpPr/>
          <p:nvPr>
            <p:custDataLst>
              <p:tags r:id="rId177"/>
            </p:custDataLst>
          </p:nvPr>
        </p:nvSpPr>
        <p:spPr>
          <a:xfrm>
            <a:off x="6537562" y="6119757"/>
            <a:ext cx="28004" cy="164975"/>
          </a:xfrm>
          <a:custGeom>
            <a:avLst/>
            <a:gdLst/>
            <a:ahLst/>
            <a:cxnLst/>
            <a:rect l="0" t="0" r="0" b="0"/>
            <a:pathLst>
              <a:path w="44" h="259">
                <a:moveTo>
                  <a:pt x="43" y="258"/>
                </a:moveTo>
                <a:lnTo>
                  <a:pt x="0" y="258"/>
                </a:lnTo>
                <a:moveTo>
                  <a:pt x="43" y="0"/>
                </a:moveTo>
                <a:lnTo>
                  <a:pt x="0" y="0"/>
                </a:lnTo>
                <a:moveTo>
                  <a:pt x="0" y="258"/>
                </a:moveTo>
                <a:lnTo>
                  <a:pt x="0" y="198"/>
                </a:lnTo>
                <a:moveTo>
                  <a:pt x="0" y="0"/>
                </a:moveTo>
                <a:lnTo>
                  <a:pt x="0" y="68"/>
                </a:lnTo>
              </a:path>
            </a:pathLst>
          </a:custGeom>
          <a:noFill/>
          <a:ln w="1066" cap="sq">
            <a:solidFill>
              <a:srgbClr val="221714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8" name="path"/>
          <p:cNvSpPr/>
          <p:nvPr>
            <p:custDataLst>
              <p:tags r:id="rId178"/>
            </p:custDataLst>
          </p:nvPr>
        </p:nvSpPr>
        <p:spPr>
          <a:xfrm>
            <a:off x="6358613" y="7768078"/>
            <a:ext cx="108254" cy="35648"/>
          </a:xfrm>
          <a:custGeom>
            <a:avLst/>
            <a:gdLst/>
            <a:ahLst/>
            <a:cxnLst/>
            <a:rect l="0" t="0" r="0" b="0"/>
            <a:pathLst>
              <a:path w="170" h="56">
                <a:moveTo>
                  <a:pt x="170" y="0"/>
                </a:moveTo>
                <a:lnTo>
                  <a:pt x="170" y="56"/>
                </a:lnTo>
                <a:lnTo>
                  <a:pt x="0" y="28"/>
                </a:lnTo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39" name="picture 339"/>
          <p:cNvPicPr>
            <a:picLocks noChangeAspect="1"/>
          </p:cNvPicPr>
          <p:nvPr>
            <p:custDataLst>
              <p:tags r:id="rId179"/>
            </p:custDataLst>
          </p:nvPr>
        </p:nvPicPr>
        <p:blipFill>
          <a:blip r:embed="rId180"/>
          <a:stretch>
            <a:fillRect/>
          </a:stretch>
        </p:blipFill>
        <p:spPr>
          <a:xfrm rot="21600000">
            <a:off x="3844631" y="9238961"/>
            <a:ext cx="53239" cy="71696"/>
          </a:xfrm>
          <a:prstGeom prst="rect">
            <a:avLst/>
          </a:prstGeom>
        </p:spPr>
      </p:pic>
      <p:sp>
        <p:nvSpPr>
          <p:cNvPr id="340" name="path"/>
          <p:cNvSpPr/>
          <p:nvPr>
            <p:custDataLst>
              <p:tags r:id="rId181"/>
            </p:custDataLst>
          </p:nvPr>
        </p:nvSpPr>
        <p:spPr>
          <a:xfrm>
            <a:off x="6573763" y="6831962"/>
            <a:ext cx="106921" cy="35648"/>
          </a:xfrm>
          <a:custGeom>
            <a:avLst/>
            <a:gdLst/>
            <a:ahLst/>
            <a:cxnLst/>
            <a:rect l="0" t="0" r="0" b="0"/>
            <a:pathLst>
              <a:path w="168" h="56">
                <a:moveTo>
                  <a:pt x="168" y="0"/>
                </a:moveTo>
                <a:lnTo>
                  <a:pt x="168" y="56"/>
                </a:lnTo>
                <a:lnTo>
                  <a:pt x="0" y="28"/>
                </a:lnTo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3" name="path"/>
          <p:cNvSpPr/>
          <p:nvPr>
            <p:custDataLst>
              <p:tags r:id="rId182"/>
            </p:custDataLst>
          </p:nvPr>
        </p:nvSpPr>
        <p:spPr>
          <a:xfrm>
            <a:off x="6251687" y="6831962"/>
            <a:ext cx="106908" cy="35648"/>
          </a:xfrm>
          <a:custGeom>
            <a:avLst/>
            <a:gdLst/>
            <a:ahLst/>
            <a:cxnLst/>
            <a:rect l="0" t="0" r="0" b="0"/>
            <a:pathLst>
              <a:path w="168" h="56">
                <a:moveTo>
                  <a:pt x="0" y="0"/>
                </a:moveTo>
                <a:lnTo>
                  <a:pt x="0" y="56"/>
                </a:lnTo>
                <a:lnTo>
                  <a:pt x="168" y="28"/>
                </a:lnTo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4" name="path"/>
          <p:cNvSpPr/>
          <p:nvPr>
            <p:custDataLst>
              <p:tags r:id="rId183"/>
            </p:custDataLst>
          </p:nvPr>
        </p:nvSpPr>
        <p:spPr>
          <a:xfrm>
            <a:off x="6527379" y="7768078"/>
            <a:ext cx="106895" cy="35648"/>
          </a:xfrm>
          <a:custGeom>
            <a:avLst/>
            <a:gdLst/>
            <a:ahLst/>
            <a:cxnLst/>
            <a:rect l="0" t="0" r="0" b="0"/>
            <a:pathLst>
              <a:path w="168" h="56">
                <a:moveTo>
                  <a:pt x="0" y="0"/>
                </a:moveTo>
                <a:lnTo>
                  <a:pt x="0" y="56"/>
                </a:lnTo>
                <a:lnTo>
                  <a:pt x="168" y="28"/>
                </a:lnTo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46" name="picture 346"/>
          <p:cNvPicPr>
            <a:picLocks noChangeAspect="1"/>
          </p:cNvPicPr>
          <p:nvPr>
            <p:custDataLst>
              <p:tags r:id="rId184"/>
            </p:custDataLst>
          </p:nvPr>
        </p:nvPicPr>
        <p:blipFill>
          <a:blip r:embed="rId185"/>
          <a:stretch>
            <a:fillRect/>
          </a:stretch>
        </p:blipFill>
        <p:spPr>
          <a:xfrm rot="21600000">
            <a:off x="6792293" y="4016600"/>
            <a:ext cx="45849" cy="78439"/>
          </a:xfrm>
          <a:prstGeom prst="rect">
            <a:avLst/>
          </a:prstGeom>
        </p:spPr>
      </p:pic>
      <p:pic>
        <p:nvPicPr>
          <p:cNvPr id="347" name="picture 347"/>
          <p:cNvPicPr>
            <a:picLocks noChangeAspect="1"/>
          </p:cNvPicPr>
          <p:nvPr>
            <p:custDataLst>
              <p:tags r:id="rId186"/>
            </p:custDataLst>
          </p:nvPr>
        </p:nvPicPr>
        <p:blipFill>
          <a:blip r:embed="rId187"/>
          <a:stretch>
            <a:fillRect/>
          </a:stretch>
        </p:blipFill>
        <p:spPr>
          <a:xfrm rot="21600000">
            <a:off x="5533866" y="4015720"/>
            <a:ext cx="45849" cy="78427"/>
          </a:xfrm>
          <a:prstGeom prst="rect">
            <a:avLst/>
          </a:prstGeom>
        </p:spPr>
      </p:pic>
      <p:pic>
        <p:nvPicPr>
          <p:cNvPr id="348" name="picture 348"/>
          <p:cNvPicPr>
            <a:picLocks noChangeAspect="1"/>
          </p:cNvPicPr>
          <p:nvPr>
            <p:custDataLst>
              <p:tags r:id="rId188"/>
            </p:custDataLst>
          </p:nvPr>
        </p:nvPicPr>
        <p:blipFill>
          <a:blip r:embed="rId189"/>
          <a:stretch>
            <a:fillRect/>
          </a:stretch>
        </p:blipFill>
        <p:spPr>
          <a:xfrm rot="21600000">
            <a:off x="6792169" y="6133669"/>
            <a:ext cx="45849" cy="78426"/>
          </a:xfrm>
          <a:prstGeom prst="rect">
            <a:avLst/>
          </a:prstGeom>
        </p:spPr>
      </p:pic>
      <p:pic>
        <p:nvPicPr>
          <p:cNvPr id="349" name="picture 349"/>
          <p:cNvPicPr>
            <a:picLocks noChangeAspect="1"/>
          </p:cNvPicPr>
          <p:nvPr>
            <p:custDataLst>
              <p:tags r:id="rId190"/>
            </p:custDataLst>
          </p:nvPr>
        </p:nvPicPr>
        <p:blipFill>
          <a:blip r:embed="rId191"/>
          <a:stretch>
            <a:fillRect/>
          </a:stretch>
        </p:blipFill>
        <p:spPr>
          <a:xfrm rot="21600000">
            <a:off x="5533742" y="6134551"/>
            <a:ext cx="45849" cy="78425"/>
          </a:xfrm>
          <a:prstGeom prst="rect">
            <a:avLst/>
          </a:prstGeom>
        </p:spPr>
      </p:pic>
      <p:pic>
        <p:nvPicPr>
          <p:cNvPr id="358" name="picture 358"/>
          <p:cNvPicPr>
            <a:picLocks noChangeAspect="1"/>
          </p:cNvPicPr>
          <p:nvPr>
            <p:custDataLst>
              <p:tags r:id="rId192"/>
            </p:custDataLst>
          </p:nvPr>
        </p:nvPicPr>
        <p:blipFill>
          <a:blip r:embed="rId193"/>
          <a:stretch>
            <a:fillRect/>
          </a:stretch>
        </p:blipFill>
        <p:spPr>
          <a:xfrm rot="21600000">
            <a:off x="5331739" y="4355579"/>
            <a:ext cx="38315" cy="65926"/>
          </a:xfrm>
          <a:prstGeom prst="rect">
            <a:avLst/>
          </a:prstGeom>
        </p:spPr>
      </p:pic>
      <p:sp>
        <p:nvSpPr>
          <p:cNvPr id="365" name="textbox 365"/>
          <p:cNvSpPr/>
          <p:nvPr>
            <p:custDataLst>
              <p:tags r:id="rId194"/>
            </p:custDataLst>
          </p:nvPr>
        </p:nvSpPr>
        <p:spPr>
          <a:xfrm>
            <a:off x="5320292" y="9096782"/>
            <a:ext cx="73025" cy="787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20"/>
              </a:lnSpc>
            </a:pPr>
            <a:r>
              <a:rPr sz="300" spc="2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300" spc="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endParaRPr lang="en-US" altLang="en-US" sz="300" dirty="0"/>
          </a:p>
        </p:txBody>
      </p:sp>
      <p:sp>
        <p:nvSpPr>
          <p:cNvPr id="366" name="textbox 366"/>
          <p:cNvSpPr/>
          <p:nvPr>
            <p:custDataLst>
              <p:tags r:id="rId195"/>
            </p:custDataLst>
          </p:nvPr>
        </p:nvSpPr>
        <p:spPr>
          <a:xfrm>
            <a:off x="5620670" y="8244601"/>
            <a:ext cx="70485" cy="787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20"/>
              </a:lnSpc>
            </a:pPr>
            <a:r>
              <a:rPr sz="300" spc="-1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300" spc="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altLang="en-US" sz="300" dirty="0"/>
          </a:p>
        </p:txBody>
      </p:sp>
      <p:sp>
        <p:nvSpPr>
          <p:cNvPr id="368" name="rect"/>
          <p:cNvSpPr/>
          <p:nvPr>
            <p:custDataLst>
              <p:tags r:id="rId196"/>
            </p:custDataLst>
          </p:nvPr>
        </p:nvSpPr>
        <p:spPr>
          <a:xfrm>
            <a:off x="6215184" y="7059989"/>
            <a:ext cx="4495" cy="417042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1" name="rect"/>
          <p:cNvSpPr/>
          <p:nvPr>
            <p:custDataLst>
              <p:tags r:id="rId197"/>
            </p:custDataLst>
          </p:nvPr>
        </p:nvSpPr>
        <p:spPr>
          <a:xfrm>
            <a:off x="4860712" y="7772838"/>
            <a:ext cx="417029" cy="4495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2" name="rect"/>
          <p:cNvSpPr/>
          <p:nvPr>
            <p:custDataLst>
              <p:tags r:id="rId198"/>
            </p:custDataLst>
          </p:nvPr>
        </p:nvSpPr>
        <p:spPr>
          <a:xfrm>
            <a:off x="4611263" y="7050538"/>
            <a:ext cx="4495" cy="417029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74" name="picture 374"/>
          <p:cNvPicPr>
            <a:picLocks noChangeAspect="1"/>
          </p:cNvPicPr>
          <p:nvPr>
            <p:custDataLst>
              <p:tags r:id="rId199"/>
            </p:custDataLst>
          </p:nvPr>
        </p:nvPicPr>
        <p:blipFill>
          <a:blip r:embed="rId200"/>
          <a:stretch>
            <a:fillRect/>
          </a:stretch>
        </p:blipFill>
        <p:spPr>
          <a:xfrm rot="21600000">
            <a:off x="6961693" y="5105846"/>
            <a:ext cx="38315" cy="46049"/>
          </a:xfrm>
          <a:prstGeom prst="rect">
            <a:avLst/>
          </a:prstGeom>
        </p:spPr>
      </p:pic>
      <p:pic>
        <p:nvPicPr>
          <p:cNvPr id="378" name="picture 378"/>
          <p:cNvPicPr>
            <a:picLocks noChangeAspect="1"/>
          </p:cNvPicPr>
          <p:nvPr>
            <p:custDataLst>
              <p:tags r:id="rId201"/>
            </p:custDataLst>
          </p:nvPr>
        </p:nvPicPr>
        <p:blipFill>
          <a:blip r:embed="rId202"/>
          <a:stretch>
            <a:fillRect/>
          </a:stretch>
        </p:blipFill>
        <p:spPr>
          <a:xfrm rot="21600000">
            <a:off x="4566797" y="9278410"/>
            <a:ext cx="41641" cy="32283"/>
          </a:xfrm>
          <a:prstGeom prst="rect">
            <a:avLst/>
          </a:prstGeom>
        </p:spPr>
      </p:pic>
      <p:pic>
        <p:nvPicPr>
          <p:cNvPr id="381" name="picture 381"/>
          <p:cNvPicPr>
            <a:picLocks noChangeAspect="1"/>
          </p:cNvPicPr>
          <p:nvPr>
            <p:custDataLst>
              <p:tags r:id="rId203"/>
            </p:custDataLst>
          </p:nvPr>
        </p:nvPicPr>
        <p:blipFill>
          <a:blip r:embed="rId204"/>
          <a:stretch>
            <a:fillRect/>
          </a:stretch>
        </p:blipFill>
        <p:spPr>
          <a:xfrm rot="21600000">
            <a:off x="4799684" y="9278451"/>
            <a:ext cx="41733" cy="32207"/>
          </a:xfrm>
          <a:prstGeom prst="rect">
            <a:avLst/>
          </a:prstGeom>
        </p:spPr>
      </p:pic>
      <p:pic>
        <p:nvPicPr>
          <p:cNvPr id="382" name="picture 382"/>
          <p:cNvPicPr>
            <a:picLocks noChangeAspect="1"/>
          </p:cNvPicPr>
          <p:nvPr>
            <p:custDataLst>
              <p:tags r:id="rId205"/>
            </p:custDataLst>
          </p:nvPr>
        </p:nvPicPr>
        <p:blipFill>
          <a:blip r:embed="rId206"/>
          <a:stretch>
            <a:fillRect/>
          </a:stretch>
        </p:blipFill>
        <p:spPr>
          <a:xfrm rot="21600000">
            <a:off x="5266760" y="9278451"/>
            <a:ext cx="40625" cy="32207"/>
          </a:xfrm>
          <a:prstGeom prst="rect">
            <a:avLst/>
          </a:prstGeom>
        </p:spPr>
      </p:pic>
      <p:pic>
        <p:nvPicPr>
          <p:cNvPr id="385" name="picture 385"/>
          <p:cNvPicPr>
            <a:picLocks noChangeAspect="1"/>
          </p:cNvPicPr>
          <p:nvPr>
            <p:custDataLst>
              <p:tags r:id="rId207"/>
            </p:custDataLst>
          </p:nvPr>
        </p:nvPicPr>
        <p:blipFill>
          <a:blip r:embed="rId208"/>
          <a:stretch>
            <a:fillRect/>
          </a:stretch>
        </p:blipFill>
        <p:spPr>
          <a:xfrm rot="21600000">
            <a:off x="4334967" y="9278443"/>
            <a:ext cx="40493" cy="32214"/>
          </a:xfrm>
          <a:prstGeom prst="rect">
            <a:avLst/>
          </a:prstGeom>
        </p:spPr>
      </p:pic>
      <p:pic>
        <p:nvPicPr>
          <p:cNvPr id="387" name="picture 387"/>
          <p:cNvPicPr>
            <a:picLocks noChangeAspect="1"/>
          </p:cNvPicPr>
          <p:nvPr>
            <p:custDataLst>
              <p:tags r:id="rId209"/>
            </p:custDataLst>
          </p:nvPr>
        </p:nvPicPr>
        <p:blipFill>
          <a:blip r:embed="rId210"/>
          <a:stretch>
            <a:fillRect/>
          </a:stretch>
        </p:blipFill>
        <p:spPr>
          <a:xfrm rot="21600000">
            <a:off x="5034010" y="9278451"/>
            <a:ext cx="40397" cy="32249"/>
          </a:xfrm>
          <a:prstGeom prst="rect">
            <a:avLst/>
          </a:prstGeom>
        </p:spPr>
      </p:pic>
      <p:pic>
        <p:nvPicPr>
          <p:cNvPr id="390" name="picture 390"/>
          <p:cNvPicPr>
            <a:picLocks noChangeAspect="1"/>
          </p:cNvPicPr>
          <p:nvPr>
            <p:custDataLst>
              <p:tags r:id="rId211"/>
            </p:custDataLst>
          </p:nvPr>
        </p:nvPicPr>
        <p:blipFill>
          <a:blip r:embed="rId212"/>
          <a:stretch>
            <a:fillRect/>
          </a:stretch>
        </p:blipFill>
        <p:spPr>
          <a:xfrm rot="21600000">
            <a:off x="4104517" y="9278451"/>
            <a:ext cx="37954" cy="32207"/>
          </a:xfrm>
          <a:prstGeom prst="rect">
            <a:avLst/>
          </a:prstGeom>
        </p:spPr>
      </p:pic>
      <p:pic>
        <p:nvPicPr>
          <p:cNvPr id="393" name="picture 393"/>
          <p:cNvPicPr>
            <a:picLocks noChangeAspect="1"/>
          </p:cNvPicPr>
          <p:nvPr>
            <p:custDataLst>
              <p:tags r:id="rId213"/>
            </p:custDataLst>
          </p:nvPr>
        </p:nvPicPr>
        <p:blipFill>
          <a:blip r:embed="rId214"/>
          <a:stretch>
            <a:fillRect/>
          </a:stretch>
        </p:blipFill>
        <p:spPr>
          <a:xfrm rot="21600000">
            <a:off x="5636518" y="8540463"/>
            <a:ext cx="37654" cy="31953"/>
          </a:xfrm>
          <a:prstGeom prst="rect">
            <a:avLst/>
          </a:prstGeom>
        </p:spPr>
      </p:pic>
      <p:pic>
        <p:nvPicPr>
          <p:cNvPr id="395" name="picture 395"/>
          <p:cNvPicPr>
            <a:picLocks noChangeAspect="1"/>
          </p:cNvPicPr>
          <p:nvPr>
            <p:custDataLst>
              <p:tags r:id="rId215"/>
            </p:custDataLst>
          </p:nvPr>
        </p:nvPicPr>
        <p:blipFill>
          <a:blip r:embed="rId216"/>
          <a:stretch>
            <a:fillRect/>
          </a:stretch>
        </p:blipFill>
        <p:spPr>
          <a:xfrm rot="21600000">
            <a:off x="5636518" y="8400078"/>
            <a:ext cx="37862" cy="31673"/>
          </a:xfrm>
          <a:prstGeom prst="rect">
            <a:avLst/>
          </a:prstGeom>
        </p:spPr>
      </p:pic>
      <p:sp>
        <p:nvSpPr>
          <p:cNvPr id="397" name="path"/>
          <p:cNvSpPr/>
          <p:nvPr>
            <p:custDataLst>
              <p:tags r:id="rId217"/>
            </p:custDataLst>
          </p:nvPr>
        </p:nvSpPr>
        <p:spPr>
          <a:xfrm>
            <a:off x="5740171" y="5154756"/>
            <a:ext cx="46209" cy="23024"/>
          </a:xfrm>
          <a:custGeom>
            <a:avLst/>
            <a:gdLst/>
            <a:ahLst/>
            <a:cxnLst/>
            <a:rect l="0" t="0" r="0" b="0"/>
            <a:pathLst>
              <a:path w="72" h="36">
                <a:moveTo>
                  <a:pt x="71" y="1"/>
                </a:moveTo>
                <a:lnTo>
                  <a:pt x="71" y="1"/>
                </a:lnTo>
                <a:moveTo>
                  <a:pt x="7" y="1"/>
                </a:moveTo>
                <a:lnTo>
                  <a:pt x="7" y="1"/>
                </a:lnTo>
                <a:moveTo>
                  <a:pt x="1" y="35"/>
                </a:moveTo>
                <a:lnTo>
                  <a:pt x="13" y="35"/>
                </a:lnTo>
                <a:lnTo>
                  <a:pt x="7" y="1"/>
                </a:lnTo>
                <a:lnTo>
                  <a:pt x="1" y="35"/>
                </a:lnTo>
                <a:close/>
              </a:path>
            </a:pathLst>
          </a:custGeom>
          <a:noFill/>
          <a:ln w="1600" cap="sq">
            <a:solidFill>
              <a:srgbClr val="313334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9" name="path"/>
          <p:cNvSpPr/>
          <p:nvPr>
            <p:custDataLst>
              <p:tags r:id="rId218"/>
            </p:custDataLst>
          </p:nvPr>
        </p:nvSpPr>
        <p:spPr>
          <a:xfrm>
            <a:off x="7124638" y="6113480"/>
            <a:ext cx="10185" cy="98526"/>
          </a:xfrm>
          <a:custGeom>
            <a:avLst/>
            <a:gdLst/>
            <a:ahLst/>
            <a:cxnLst/>
            <a:rect l="0" t="0" r="0" b="0"/>
            <a:pathLst>
              <a:path w="16" h="155">
                <a:moveTo>
                  <a:pt x="0" y="105"/>
                </a:moveTo>
                <a:lnTo>
                  <a:pt x="16" y="105"/>
                </a:lnTo>
                <a:lnTo>
                  <a:pt x="7" y="155"/>
                </a:lnTo>
                <a:lnTo>
                  <a:pt x="0" y="105"/>
                </a:lnTo>
                <a:close/>
              </a:path>
              <a:path w="16" h="155">
                <a:moveTo>
                  <a:pt x="0" y="49"/>
                </a:moveTo>
                <a:lnTo>
                  <a:pt x="16" y="49"/>
                </a:lnTo>
                <a:lnTo>
                  <a:pt x="7" y="0"/>
                </a:lnTo>
                <a:lnTo>
                  <a:pt x="0" y="49"/>
                </a:lnTo>
                <a:close/>
              </a:path>
            </a:pathLst>
          </a:custGeom>
          <a:solidFill>
            <a:srgbClr val="21161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2" name="path"/>
          <p:cNvSpPr/>
          <p:nvPr>
            <p:custDataLst>
              <p:tags r:id="rId219"/>
            </p:custDataLst>
          </p:nvPr>
        </p:nvSpPr>
        <p:spPr>
          <a:xfrm>
            <a:off x="4753821" y="6838084"/>
            <a:ext cx="219671" cy="4495"/>
          </a:xfrm>
          <a:custGeom>
            <a:avLst/>
            <a:gdLst/>
            <a:ahLst/>
            <a:cxnLst/>
            <a:rect l="0" t="0" r="0" b="0"/>
            <a:pathLst>
              <a:path w="345" h="7">
                <a:moveTo>
                  <a:pt x="342" y="3"/>
                </a:moveTo>
                <a:lnTo>
                  <a:pt x="3" y="3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4" name="path"/>
          <p:cNvSpPr/>
          <p:nvPr>
            <p:custDataLst>
              <p:tags r:id="rId220"/>
            </p:custDataLst>
          </p:nvPr>
        </p:nvSpPr>
        <p:spPr>
          <a:xfrm>
            <a:off x="6356353" y="6847537"/>
            <a:ext cx="219659" cy="4495"/>
          </a:xfrm>
          <a:custGeom>
            <a:avLst/>
            <a:gdLst/>
            <a:ahLst/>
            <a:cxnLst/>
            <a:rect l="0" t="0" r="0" b="0"/>
            <a:pathLst>
              <a:path w="345" h="7">
                <a:moveTo>
                  <a:pt x="342" y="3"/>
                </a:moveTo>
                <a:lnTo>
                  <a:pt x="3" y="3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07" name="picture 407"/>
          <p:cNvPicPr>
            <a:picLocks noChangeAspect="1"/>
          </p:cNvPicPr>
          <p:nvPr>
            <p:custDataLst>
              <p:tags r:id="rId221"/>
            </p:custDataLst>
          </p:nvPr>
        </p:nvPicPr>
        <p:blipFill>
          <a:blip r:embed="rId222"/>
          <a:stretch>
            <a:fillRect/>
          </a:stretch>
        </p:blipFill>
        <p:spPr>
          <a:xfrm rot="21600000">
            <a:off x="5209503" y="8300755"/>
            <a:ext cx="36093" cy="25539"/>
          </a:xfrm>
          <a:prstGeom prst="rect">
            <a:avLst/>
          </a:prstGeom>
        </p:spPr>
      </p:pic>
      <p:sp>
        <p:nvSpPr>
          <p:cNvPr id="409" name="rect"/>
          <p:cNvSpPr/>
          <p:nvPr>
            <p:custDataLst>
              <p:tags r:id="rId223"/>
            </p:custDataLst>
          </p:nvPr>
        </p:nvSpPr>
        <p:spPr>
          <a:xfrm>
            <a:off x="5652647" y="6003055"/>
            <a:ext cx="22796" cy="37922"/>
          </a:xfrm>
          <a:prstGeom prst="rect">
            <a:avLst/>
          </a:prstGeom>
          <a:solidFill>
            <a:srgbClr val="3C393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10" name="rect"/>
          <p:cNvSpPr/>
          <p:nvPr>
            <p:custDataLst>
              <p:tags r:id="rId224"/>
            </p:custDataLst>
          </p:nvPr>
        </p:nvSpPr>
        <p:spPr>
          <a:xfrm>
            <a:off x="6160560" y="3884556"/>
            <a:ext cx="21615" cy="38684"/>
          </a:xfrm>
          <a:prstGeom prst="rect">
            <a:avLst/>
          </a:prstGeom>
          <a:solidFill>
            <a:srgbClr val="3C393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14" name="picture 414"/>
          <p:cNvPicPr>
            <a:picLocks noChangeAspect="1"/>
          </p:cNvPicPr>
          <p:nvPr>
            <p:custDataLst>
              <p:tags r:id="rId225"/>
            </p:custDataLst>
          </p:nvPr>
        </p:nvPicPr>
        <p:blipFill>
          <a:blip r:embed="rId226"/>
          <a:stretch>
            <a:fillRect/>
          </a:stretch>
        </p:blipFill>
        <p:spPr>
          <a:xfrm rot="21600000">
            <a:off x="5655821" y="8961854"/>
            <a:ext cx="19507" cy="31432"/>
          </a:xfrm>
          <a:prstGeom prst="rect">
            <a:avLst/>
          </a:prstGeom>
        </p:spPr>
      </p:pic>
      <p:pic>
        <p:nvPicPr>
          <p:cNvPr id="417" name="picture 417"/>
          <p:cNvPicPr>
            <a:picLocks noChangeAspect="1"/>
          </p:cNvPicPr>
          <p:nvPr>
            <p:custDataLst>
              <p:tags r:id="rId227"/>
            </p:custDataLst>
          </p:nvPr>
        </p:nvPicPr>
        <p:blipFill>
          <a:blip r:embed="rId228"/>
          <a:stretch>
            <a:fillRect/>
          </a:stretch>
        </p:blipFill>
        <p:spPr>
          <a:xfrm rot="21600000">
            <a:off x="5656306" y="8680837"/>
            <a:ext cx="18516" cy="31953"/>
          </a:xfrm>
          <a:prstGeom prst="rect">
            <a:avLst/>
          </a:prstGeom>
        </p:spPr>
      </p:pic>
      <p:pic>
        <p:nvPicPr>
          <p:cNvPr id="420" name="picture 420"/>
          <p:cNvPicPr>
            <a:picLocks noChangeAspect="1"/>
          </p:cNvPicPr>
          <p:nvPr>
            <p:custDataLst>
              <p:tags r:id="rId229"/>
            </p:custDataLst>
          </p:nvPr>
        </p:nvPicPr>
        <p:blipFill>
          <a:blip r:embed="rId230"/>
          <a:stretch>
            <a:fillRect/>
          </a:stretch>
        </p:blipFill>
        <p:spPr>
          <a:xfrm rot="21600000">
            <a:off x="5330891" y="9238875"/>
            <a:ext cx="17348" cy="32207"/>
          </a:xfrm>
          <a:prstGeom prst="rect">
            <a:avLst/>
          </a:prstGeom>
        </p:spPr>
      </p:pic>
      <p:pic>
        <p:nvPicPr>
          <p:cNvPr id="425" name="picture 425"/>
          <p:cNvPicPr>
            <a:picLocks noChangeAspect="1"/>
          </p:cNvPicPr>
          <p:nvPr>
            <p:custDataLst>
              <p:tags r:id="rId231"/>
            </p:custDataLst>
          </p:nvPr>
        </p:nvPicPr>
        <p:blipFill>
          <a:blip r:embed="rId232"/>
          <a:stretch>
            <a:fillRect/>
          </a:stretch>
        </p:blipFill>
        <p:spPr>
          <a:xfrm rot="21600000">
            <a:off x="5656915" y="8821490"/>
            <a:ext cx="17424" cy="31686"/>
          </a:xfrm>
          <a:prstGeom prst="rect">
            <a:avLst/>
          </a:prstGeom>
        </p:spPr>
      </p:pic>
      <p:pic>
        <p:nvPicPr>
          <p:cNvPr id="428" name="picture 428"/>
          <p:cNvPicPr>
            <a:picLocks noChangeAspect="1"/>
          </p:cNvPicPr>
          <p:nvPr>
            <p:custDataLst>
              <p:tags r:id="rId233"/>
            </p:custDataLst>
          </p:nvPr>
        </p:nvPicPr>
        <p:blipFill>
          <a:blip r:embed="rId234"/>
          <a:stretch>
            <a:fillRect/>
          </a:stretch>
        </p:blipFill>
        <p:spPr>
          <a:xfrm rot="21600000">
            <a:off x="5657045" y="9101990"/>
            <a:ext cx="17335" cy="31686"/>
          </a:xfrm>
          <a:prstGeom prst="rect">
            <a:avLst/>
          </a:prstGeom>
        </p:spPr>
      </p:pic>
      <p:pic>
        <p:nvPicPr>
          <p:cNvPr id="430" name="picture 430"/>
          <p:cNvPicPr>
            <a:picLocks noChangeAspect="1"/>
          </p:cNvPicPr>
          <p:nvPr>
            <p:custDataLst>
              <p:tags r:id="rId235"/>
            </p:custDataLst>
          </p:nvPr>
        </p:nvPicPr>
        <p:blipFill>
          <a:blip r:embed="rId236"/>
          <a:stretch>
            <a:fillRect/>
          </a:stretch>
        </p:blipFill>
        <p:spPr>
          <a:xfrm rot="21600000">
            <a:off x="5656976" y="9242374"/>
            <a:ext cx="17195" cy="31940"/>
          </a:xfrm>
          <a:prstGeom prst="rect">
            <a:avLst/>
          </a:prstGeom>
        </p:spPr>
      </p:pic>
      <p:sp>
        <p:nvSpPr>
          <p:cNvPr id="432" name="rect"/>
          <p:cNvSpPr/>
          <p:nvPr>
            <p:custDataLst>
              <p:tags r:id="rId237"/>
            </p:custDataLst>
          </p:nvPr>
        </p:nvSpPr>
        <p:spPr>
          <a:xfrm>
            <a:off x="6678436" y="6847537"/>
            <a:ext cx="112763" cy="4495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4" name="rect"/>
          <p:cNvSpPr/>
          <p:nvPr>
            <p:custDataLst>
              <p:tags r:id="rId238"/>
            </p:custDataLst>
          </p:nvPr>
        </p:nvSpPr>
        <p:spPr>
          <a:xfrm>
            <a:off x="6142530" y="6847537"/>
            <a:ext cx="111404" cy="4495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6" name="rect"/>
          <p:cNvSpPr/>
          <p:nvPr>
            <p:custDataLst>
              <p:tags r:id="rId239"/>
            </p:custDataLst>
          </p:nvPr>
        </p:nvSpPr>
        <p:spPr>
          <a:xfrm>
            <a:off x="5075891" y="6838084"/>
            <a:ext cx="111391" cy="4495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8" name="path"/>
          <p:cNvSpPr/>
          <p:nvPr>
            <p:custDataLst>
              <p:tags r:id="rId240"/>
            </p:custDataLst>
          </p:nvPr>
        </p:nvSpPr>
        <p:spPr>
          <a:xfrm>
            <a:off x="5776633" y="5462309"/>
            <a:ext cx="10617" cy="23031"/>
          </a:xfrm>
          <a:custGeom>
            <a:avLst/>
            <a:gdLst/>
            <a:ahLst/>
            <a:cxnLst/>
            <a:rect l="0" t="0" r="0" b="0"/>
            <a:pathLst>
              <a:path w="16" h="36">
                <a:moveTo>
                  <a:pt x="1" y="1"/>
                </a:moveTo>
                <a:lnTo>
                  <a:pt x="1" y="35"/>
                </a:lnTo>
                <a:moveTo>
                  <a:pt x="1" y="35"/>
                </a:moveTo>
                <a:lnTo>
                  <a:pt x="15" y="35"/>
                </a:lnTo>
                <a:moveTo>
                  <a:pt x="15" y="35"/>
                </a:moveTo>
                <a:lnTo>
                  <a:pt x="15" y="1"/>
                </a:lnTo>
                <a:moveTo>
                  <a:pt x="12" y="18"/>
                </a:moveTo>
                <a:lnTo>
                  <a:pt x="4" y="18"/>
                </a:lnTo>
                <a:moveTo>
                  <a:pt x="4" y="18"/>
                </a:moveTo>
                <a:lnTo>
                  <a:pt x="4" y="20"/>
                </a:lnTo>
                <a:moveTo>
                  <a:pt x="4" y="20"/>
                </a:moveTo>
                <a:lnTo>
                  <a:pt x="12" y="20"/>
                </a:lnTo>
                <a:moveTo>
                  <a:pt x="12" y="20"/>
                </a:moveTo>
                <a:lnTo>
                  <a:pt x="12" y="18"/>
                </a:lnTo>
              </a:path>
            </a:pathLst>
          </a:custGeom>
          <a:noFill/>
          <a:ln w="1600" cap="sq">
            <a:solidFill>
              <a:srgbClr val="060001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7" name="group 38"/>
          <p:cNvGrpSpPr/>
          <p:nvPr/>
        </p:nvGrpSpPr>
        <p:grpSpPr>
          <a:xfrm rot="21600000">
            <a:off x="5741217" y="5456634"/>
            <a:ext cx="46033" cy="7281"/>
            <a:chOff x="0" y="0"/>
            <a:chExt cx="46033" cy="7281"/>
          </a:xfrm>
        </p:grpSpPr>
        <p:sp>
          <p:nvSpPr>
            <p:cNvPr id="439" name="path"/>
            <p:cNvSpPr/>
            <p:nvPr>
              <p:custDataLst>
                <p:tags r:id="rId241"/>
              </p:custDataLst>
            </p:nvPr>
          </p:nvSpPr>
          <p:spPr>
            <a:xfrm>
              <a:off x="41432" y="5681"/>
              <a:ext cx="1599" cy="1599"/>
            </a:xfrm>
            <a:custGeom>
              <a:avLst/>
              <a:gdLst/>
              <a:ahLst/>
              <a:cxnLst/>
              <a:rect l="0" t="0" r="0" b="0"/>
              <a:pathLst>
                <a:path w="2" h="2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600" cap="sq">
              <a:solidFill>
                <a:srgbClr val="313334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0" name="path"/>
            <p:cNvSpPr/>
            <p:nvPr>
              <p:custDataLst>
                <p:tags r:id="rId242"/>
              </p:custDataLst>
            </p:nvPr>
          </p:nvSpPr>
          <p:spPr>
            <a:xfrm>
              <a:off x="41436" y="5681"/>
              <a:ext cx="4597" cy="1599"/>
            </a:xfrm>
            <a:custGeom>
              <a:avLst/>
              <a:gdLst/>
              <a:ahLst/>
              <a:cxnLst/>
              <a:rect l="0" t="0" r="0" b="0"/>
              <a:pathLst>
                <a:path w="7" h="2">
                  <a:moveTo>
                    <a:pt x="5" y="1"/>
                  </a:moveTo>
                  <a:lnTo>
                    <a:pt x="1" y="1"/>
                  </a:lnTo>
                </a:path>
              </a:pathLst>
            </a:custGeom>
            <a:noFill/>
            <a:ln w="1600" cap="sq">
              <a:solidFill>
                <a:srgbClr val="060001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1" name="path"/>
            <p:cNvSpPr/>
            <p:nvPr>
              <p:custDataLst>
                <p:tags r:id="rId243"/>
              </p:custDataLst>
            </p:nvPr>
          </p:nvSpPr>
          <p:spPr>
            <a:xfrm>
              <a:off x="0" y="0"/>
              <a:ext cx="43217" cy="1599"/>
            </a:xfrm>
            <a:custGeom>
              <a:avLst/>
              <a:gdLst/>
              <a:ahLst/>
              <a:cxnLst/>
              <a:rect l="0" t="0" r="0" b="0"/>
              <a:pathLst>
                <a:path w="68" h="2">
                  <a:moveTo>
                    <a:pt x="66" y="1"/>
                  </a:moveTo>
                  <a:lnTo>
                    <a:pt x="1" y="1"/>
                  </a:lnTo>
                </a:path>
              </a:pathLst>
            </a:custGeom>
            <a:noFill/>
            <a:ln w="1600" cap="sq">
              <a:solidFill>
                <a:srgbClr val="313334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group 40"/>
          <p:cNvGrpSpPr/>
          <p:nvPr/>
        </p:nvGrpSpPr>
        <p:grpSpPr>
          <a:xfrm rot="21600000">
            <a:off x="6244765" y="5106505"/>
            <a:ext cx="9334" cy="23405"/>
            <a:chOff x="0" y="0"/>
            <a:chExt cx="9334" cy="23405"/>
          </a:xfrm>
        </p:grpSpPr>
        <p:sp>
          <p:nvSpPr>
            <p:cNvPr id="443" name="path"/>
            <p:cNvSpPr/>
            <p:nvPr>
              <p:custDataLst>
                <p:tags r:id="rId244"/>
              </p:custDataLst>
            </p:nvPr>
          </p:nvSpPr>
          <p:spPr>
            <a:xfrm>
              <a:off x="799" y="799"/>
              <a:ext cx="7734" cy="21806"/>
            </a:xfrm>
            <a:custGeom>
              <a:avLst/>
              <a:gdLst/>
              <a:ahLst/>
              <a:cxnLst/>
              <a:rect l="0" t="0" r="0" b="0"/>
              <a:pathLst>
                <a:path w="12" h="34">
                  <a:moveTo>
                    <a:pt x="12" y="0"/>
                  </a:moveTo>
                  <a:lnTo>
                    <a:pt x="7" y="3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13334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4" name="path"/>
            <p:cNvSpPr/>
            <p:nvPr>
              <p:custDataLst>
                <p:tags r:id="rId245"/>
              </p:custDataLst>
            </p:nvPr>
          </p:nvSpPr>
          <p:spPr>
            <a:xfrm>
              <a:off x="0" y="0"/>
              <a:ext cx="9334" cy="23405"/>
            </a:xfrm>
            <a:custGeom>
              <a:avLst/>
              <a:gdLst/>
              <a:ahLst/>
              <a:cxnLst/>
              <a:rect l="0" t="0" r="0" b="0"/>
              <a:pathLst>
                <a:path w="14" h="36">
                  <a:moveTo>
                    <a:pt x="13" y="1"/>
                  </a:moveTo>
                  <a:lnTo>
                    <a:pt x="8" y="35"/>
                  </a:ln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noFill/>
            <a:ln w="1600" cap="sq">
              <a:solidFill>
                <a:srgbClr val="313334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 descr="e884384278016faeb00f4f73bb94342"/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35560" y="9475470"/>
            <a:ext cx="7559040" cy="628015"/>
          </a:xfrm>
          <a:prstGeom prst="rect">
            <a:avLst/>
          </a:prstGeom>
        </p:spPr>
      </p:pic>
    </p:spTree>
    <p:custDataLst>
      <p:tags r:id="rId24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3748996" y="8116215"/>
            <a:ext cx="1412349" cy="999011"/>
          </a:xfrm>
          <a:prstGeom prst="rect">
            <a:avLst/>
          </a:prstGeom>
        </p:spPr>
      </p:pic>
      <p:graphicFrame>
        <p:nvGraphicFramePr>
          <p:cNvPr id="7" name="table 2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69258" y="5036116"/>
          <a:ext cx="4899659" cy="4272280"/>
        </p:xfrm>
        <a:graphic>
          <a:graphicData uri="http://schemas.openxmlformats.org/drawingml/2006/table">
            <a:tbl>
              <a:tblPr/>
              <a:tblGrid>
                <a:gridCol w="85725"/>
                <a:gridCol w="413384"/>
                <a:gridCol w="1002665"/>
                <a:gridCol w="1678939"/>
                <a:gridCol w="186689"/>
                <a:gridCol w="1447800"/>
                <a:gridCol w="84455"/>
              </a:tblGrid>
              <a:tr h="147954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62865" algn="l" rtl="0" eaLnBrk="0">
                        <a:lnSpc>
                          <a:spcPct val="91000"/>
                        </a:lnSpc>
                        <a:tabLst>
                          <a:tab pos="111760" algn="l"/>
                        </a:tabLst>
                      </a:pPr>
                      <a:r>
                        <a:rPr sz="900" spc="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900" spc="-3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结构性</a:t>
                      </a:r>
                      <a:r>
                        <a:rPr sz="900" spc="-2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能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 gridSpan="3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marL="22098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  <a:tabLst>
                          <a:tab pos="288925" algn="l"/>
                        </a:tabLst>
                      </a:pPr>
                      <a:r>
                        <a:rPr sz="800" spc="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800" spc="-3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背视</a:t>
                      </a:r>
                      <a:r>
                        <a:rPr sz="800" spc="-2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图</a:t>
                      </a:r>
                      <a:endParaRPr lang="en-US" altLang="en-US" sz="8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marL="1290955" algn="l" rtl="0" eaLnBrk="0">
                        <a:lnSpc>
                          <a:spcPts val="760"/>
                        </a:lnSpc>
                        <a:spcBef>
                          <a:spcPts val="190"/>
                        </a:spcBef>
                      </a:pPr>
                      <a:r>
                        <a:rPr sz="600" spc="-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35m</a:t>
                      </a:r>
                      <a:r>
                        <a:rPr sz="6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</a:t>
                      </a:r>
                      <a:endParaRPr lang="en-US" altLang="en-US" sz="600" dirty="0"/>
                    </a:p>
                    <a:p>
                      <a:pPr algn="l" rtl="0" eaLnBrk="0">
                        <a:lnSpc>
                          <a:spcPct val="186000"/>
                        </a:lnSpc>
                      </a:pPr>
                      <a:endParaRPr lang="en-US" altLang="en-US" sz="100" dirty="0"/>
                    </a:p>
                    <a:p>
                      <a:pPr marL="1320165" algn="l" rtl="0" eaLnBrk="0">
                        <a:lnSpc>
                          <a:spcPts val="625"/>
                        </a:lnSpc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N</a:t>
                      </a:r>
                      <a:r>
                        <a:rPr sz="500" spc="5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5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5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N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6425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3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" dirty="0"/>
                    </a:p>
                    <a:p>
                      <a:pPr marL="5778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9575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*</a:t>
                      </a:r>
                      <a:r>
                        <a:rPr sz="500" spc="-10" dirty="0">
                          <a:solidFill>
                            <a:srgbClr val="59575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-10" dirty="0">
                          <a:solidFill>
                            <a:srgbClr val="59575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详细信息请</a:t>
                      </a:r>
                      <a:r>
                        <a:rPr sz="500" spc="0" dirty="0">
                          <a:solidFill>
                            <a:srgbClr val="59575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参见金源安装说明书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3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209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51435" algn="l" rtl="0" eaLnBrk="0">
                        <a:lnSpc>
                          <a:spcPct val="92000"/>
                        </a:lnSpc>
                        <a:tabLst>
                          <a:tab pos="112395" algn="l"/>
                        </a:tabLst>
                      </a:pPr>
                      <a:r>
                        <a:rPr sz="900" spc="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900" spc="-3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温度特</a:t>
                      </a:r>
                      <a:r>
                        <a:rPr sz="900" spc="-2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性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800" dirty="0"/>
                    </a:p>
                    <a:p>
                      <a:pPr marL="11811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  <a:tabLst>
                          <a:tab pos="184785" algn="l"/>
                        </a:tabLst>
                      </a:pPr>
                      <a:r>
                        <a:rPr sz="900" spc="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900" spc="-3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极限参</a:t>
                      </a:r>
                      <a:r>
                        <a:rPr sz="900" spc="-2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3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300">
                <a:tc rowSpan="4"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3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290">
                <a:tc vMerge="1" gridSpan="3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marL="135890" algn="l" rtl="0" eaLnBrk="0">
                        <a:lnSpc>
                          <a:spcPts val="420"/>
                        </a:lnSpc>
                        <a:spcBef>
                          <a:spcPts val="5"/>
                        </a:spcBef>
                      </a:pPr>
                      <a:r>
                        <a:rPr sz="300" spc="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</a:t>
                      </a:r>
                      <a:endParaRPr lang="en-US" altLang="en-US" sz="3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300" dirty="0"/>
                    </a:p>
                    <a:p>
                      <a:pPr marL="5715" algn="l" rtl="0" eaLnBrk="0">
                        <a:lnSpc>
                          <a:spcPts val="735"/>
                        </a:lnSpc>
                        <a:spcBef>
                          <a:spcPts val="5"/>
                        </a:spcBef>
                      </a:pPr>
                      <a:r>
                        <a:rPr sz="600" spc="7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不同辐照度</a:t>
                      </a:r>
                      <a:r>
                        <a:rPr sz="600" spc="4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下</a:t>
                      </a:r>
                      <a:endParaRPr lang="en-US" altLang="en-US" sz="600" dirty="0"/>
                    </a:p>
                    <a:p>
                      <a:pPr algn="l" rtl="0" eaLnBrk="0">
                        <a:lnSpc>
                          <a:spcPct val="170000"/>
                        </a:lnSpc>
                      </a:pPr>
                      <a:endParaRPr lang="en-US" altLang="en-US" sz="100" dirty="0"/>
                    </a:p>
                    <a:p>
                      <a:pPr marL="12700" algn="l" rtl="0" eaLnBrk="0">
                        <a:lnSpc>
                          <a:spcPts val="750"/>
                        </a:lnSpc>
                      </a:pPr>
                      <a:r>
                        <a:rPr sz="600" spc="6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电流电压曲线/功率电压曲线(465</a:t>
                      </a:r>
                      <a:r>
                        <a:rPr sz="600" spc="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w)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</a:pPr>
                      <a:endParaRPr lang="en-US" altLang="en-US" sz="1000" dirty="0"/>
                    </a:p>
                    <a:p>
                      <a:pPr marL="12065" algn="l" rtl="0" eaLnBrk="0">
                        <a:lnSpc>
                          <a:spcPts val="420"/>
                        </a:lnSpc>
                        <a:spcBef>
                          <a:spcPts val="5"/>
                        </a:spcBef>
                      </a:pPr>
                      <a:r>
                        <a:rPr sz="300" spc="2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48</a:t>
                      </a:r>
                      <a:r>
                        <a:rPr sz="300" spc="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300" dirty="0"/>
                    </a:p>
                    <a:p>
                      <a:pPr marL="12065" algn="l" rtl="0" eaLnBrk="0">
                        <a:lnSpc>
                          <a:spcPts val="420"/>
                        </a:lnSpc>
                        <a:spcBef>
                          <a:spcPts val="930"/>
                        </a:spcBef>
                      </a:pPr>
                      <a:r>
                        <a:rPr sz="300" spc="2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</a:t>
                      </a:r>
                      <a:r>
                        <a:rPr sz="300" spc="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300" dirty="0"/>
                    </a:p>
                    <a:p>
                      <a:pPr marL="12700" algn="l" rtl="0" eaLnBrk="0">
                        <a:lnSpc>
                          <a:spcPts val="420"/>
                        </a:lnSpc>
                        <a:spcBef>
                          <a:spcPts val="930"/>
                        </a:spcBef>
                      </a:pPr>
                      <a:r>
                        <a:rPr sz="300" spc="2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300" spc="1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300" spc="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300" dirty="0"/>
                    </a:p>
                    <a:p>
                      <a:pPr marL="13335" algn="l" rtl="0" eaLnBrk="0">
                        <a:lnSpc>
                          <a:spcPts val="420"/>
                        </a:lnSpc>
                        <a:spcBef>
                          <a:spcPts val="930"/>
                        </a:spcBef>
                      </a:pPr>
                      <a:r>
                        <a:rPr sz="300" spc="2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300" spc="1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300" spc="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300" dirty="0"/>
                    </a:p>
                    <a:p>
                      <a:pPr marL="15240" algn="l" rtl="0" eaLnBrk="0">
                        <a:lnSpc>
                          <a:spcPts val="420"/>
                        </a:lnSpc>
                        <a:spcBef>
                          <a:spcPts val="930"/>
                        </a:spcBef>
                      </a:pPr>
                      <a:r>
                        <a:rPr sz="300" spc="1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300" spc="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</a:t>
                      </a:r>
                      <a:endParaRPr lang="en-US" altLang="en-US" sz="3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700" dirty="0"/>
                    </a:p>
                    <a:p>
                      <a:pPr marL="13970" algn="l" rtl="0" eaLnBrk="0">
                        <a:lnSpc>
                          <a:spcPts val="420"/>
                        </a:lnSpc>
                        <a:spcBef>
                          <a:spcPts val="5"/>
                        </a:spcBef>
                      </a:pPr>
                      <a:r>
                        <a:rPr sz="300" spc="1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</a:t>
                      </a:r>
                      <a:r>
                        <a:rPr sz="300" spc="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3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539">
                <a:tc vMerge="1" gridSpan="3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  <a:tabLst>
                          <a:tab pos="52705" algn="l"/>
                          <a:tab pos="1421130" algn="l"/>
                        </a:tabLst>
                      </a:pPr>
                      <a:r>
                        <a:rPr sz="500" u="sng" spc="0" dirty="0">
                          <a:solidFill>
                            <a:srgbClr val="221815">
                              <a:alpha val="100000"/>
                            </a:srgbClr>
                          </a:solidFill>
                          <a:uFill>
                            <a:solidFill>
                              <a:srgbClr val="C9CACA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800" u="sng" spc="0" baseline="13000" dirty="0">
                          <a:solidFill>
                            <a:srgbClr val="221815">
                              <a:alpha val="100000"/>
                            </a:srgbClr>
                          </a:solidFill>
                          <a:uFill>
                            <a:solidFill>
                              <a:srgbClr val="C9CACA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Cell</a:t>
                      </a:r>
                      <a:r>
                        <a:rPr sz="500" u="sng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uFill>
                            <a:solidFill>
                              <a:srgbClr val="C9CACA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u="sng" spc="0" baseline="13000" dirty="0">
                          <a:solidFill>
                            <a:srgbClr val="221815">
                              <a:alpha val="100000"/>
                            </a:srgbClr>
                          </a:solidFill>
                          <a:uFill>
                            <a:solidFill>
                              <a:srgbClr val="C9CACA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temp</a:t>
                      </a:r>
                      <a:r>
                        <a:rPr sz="800" u="sng" spc="10" baseline="13000" dirty="0">
                          <a:solidFill>
                            <a:srgbClr val="221815">
                              <a:alpha val="100000"/>
                            </a:srgbClr>
                          </a:solidFill>
                          <a:uFill>
                            <a:solidFill>
                              <a:srgbClr val="C9CACA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.=2</a:t>
                      </a:r>
                      <a:r>
                        <a:rPr sz="800" u="sng" spc="0" baseline="13000" dirty="0">
                          <a:solidFill>
                            <a:srgbClr val="221815">
                              <a:alpha val="100000"/>
                            </a:srgbClr>
                          </a:solidFill>
                          <a:uFill>
                            <a:solidFill>
                              <a:srgbClr val="C9CACA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5°C</a:t>
                      </a:r>
                      <a:r>
                        <a:rPr sz="500" u="sng" spc="0" dirty="0">
                          <a:solidFill>
                            <a:srgbClr val="221815">
                              <a:alpha val="100000"/>
                            </a:srgbClr>
                          </a:solidFill>
                          <a:uFill>
                            <a:solidFill>
                              <a:srgbClr val="C9CACA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                 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</a:t>
                      </a:r>
                      <a:r>
                        <a:rPr sz="500" u="sng" spc="0" dirty="0">
                          <a:solidFill>
                            <a:srgbClr val="221815">
                              <a:alpha val="100000"/>
                            </a:srgbClr>
                          </a:solidFill>
                          <a:uFill>
                            <a:solidFill>
                              <a:srgbClr val="C9CACA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 gridSpan="3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/>
                    </a:p>
                    <a:p>
                      <a:pPr marL="13335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  <a:tabLst>
                          <a:tab pos="200660" algn="l"/>
                        </a:tabLst>
                      </a:pPr>
                      <a:r>
                        <a:rPr sz="900" spc="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900" spc="-3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包装方</a:t>
                      </a:r>
                      <a:r>
                        <a:rPr sz="900" spc="-2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式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665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5143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  <a:tabLst>
                          <a:tab pos="114300" algn="l"/>
                        </a:tabLst>
                      </a:pPr>
                      <a:r>
                        <a:rPr sz="900" spc="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900" spc="-4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可选配</a:t>
                      </a:r>
                      <a:r>
                        <a:rPr sz="900" spc="-1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置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7550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200" dirty="0"/>
                    </a:p>
                    <a:p>
                      <a:pPr marL="34925" indent="635" algn="l" rtl="0" eaLnBrk="0">
                        <a:lnSpc>
                          <a:spcPct val="177000"/>
                        </a:lnSpc>
                      </a:pPr>
                      <a:r>
                        <a:rPr sz="600" spc="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连接</a:t>
                      </a:r>
                      <a:r>
                        <a:rPr sz="600" spc="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器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600" spc="4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缆线长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度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600" spc="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边</a:t>
                      </a:r>
                      <a:r>
                        <a:rPr sz="600" spc="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框</a:t>
                      </a:r>
                      <a:endParaRPr lang="en-US" altLang="en-US" sz="600" dirty="0"/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37465" indent="-635" algn="l" rtl="0" eaLnBrk="0">
                        <a:lnSpc>
                          <a:spcPct val="132000"/>
                        </a:lnSpc>
                      </a:pPr>
                      <a:r>
                        <a:rPr sz="600" spc="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组件尺</a:t>
                      </a:r>
                      <a:r>
                        <a:rPr sz="600" spc="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寸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600" spc="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背板颜</a:t>
                      </a:r>
                      <a:r>
                        <a:rPr sz="6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色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10541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  <a:tabLst>
                          <a:tab pos="166370" algn="l"/>
                        </a:tabLst>
                      </a:pP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6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原装MC4</a:t>
                      </a:r>
                      <a:endParaRPr lang="en-US" altLang="en-US" sz="600" dirty="0"/>
                    </a:p>
                    <a:p>
                      <a:pPr marL="105410" algn="l" rtl="0" eaLnBrk="0">
                        <a:lnSpc>
                          <a:spcPct val="176000"/>
                        </a:lnSpc>
                        <a:spcBef>
                          <a:spcPts val="10"/>
                        </a:spcBef>
                        <a:tabLst>
                          <a:tab pos="167005" algn="l"/>
                          <a:tab pos="169545" algn="l"/>
                        </a:tabLst>
                      </a:pP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6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1000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mm</a:t>
                      </a:r>
                      <a:r>
                        <a:rPr sz="6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900mm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600" spc="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黑</a:t>
                      </a:r>
                      <a:r>
                        <a:rPr sz="6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色</a:t>
                      </a:r>
                      <a:endParaRPr lang="en-US" altLang="en-US" sz="600" dirty="0"/>
                    </a:p>
                    <a:p>
                      <a:pPr marL="105410" algn="l" rtl="0" eaLnBrk="0">
                        <a:lnSpc>
                          <a:spcPts val="770"/>
                        </a:lnSpc>
                        <a:spcBef>
                          <a:spcPts val="570"/>
                        </a:spcBef>
                        <a:tabLst>
                          <a:tab pos="166370" algn="l"/>
                        </a:tabLst>
                      </a:pP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6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2094x1038x40m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</a:t>
                      </a:r>
                      <a:endParaRPr lang="en-US" altLang="en-US" sz="6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10541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  <a:tabLst>
                          <a:tab pos="167005" algn="l"/>
                        </a:tabLst>
                      </a:pP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6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黑色</a:t>
                      </a:r>
                      <a:r>
                        <a:rPr sz="6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透明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200" dirty="0"/>
                    </a:p>
                    <a:p>
                      <a:pPr marL="1390015" algn="l" rtl="0" eaLnBrk="0">
                        <a:lnSpc>
                          <a:spcPct val="175000"/>
                        </a:lnSpc>
                        <a:spcBef>
                          <a:spcPts val="0"/>
                        </a:spcBef>
                      </a:pPr>
                      <a:r>
                        <a:rPr sz="6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</a:t>
                      </a:r>
                      <a:r>
                        <a:rPr sz="6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</a:t>
                      </a:r>
                      <a:r>
                        <a:rPr sz="6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</a:t>
                      </a:r>
                      <a:r>
                        <a:rPr sz="6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</a:t>
                      </a:r>
                      <a:r>
                        <a:rPr sz="6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650"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3000"/>
                        </a:lnSpc>
                      </a:pPr>
                      <a:endParaRPr lang="en-US" altLang="en-US" sz="100" dirty="0"/>
                    </a:p>
                    <a:p>
                      <a:pPr marL="56007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5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Voltage</a:t>
                      </a:r>
                      <a:r>
                        <a:rPr sz="500" spc="-1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path"/>
          <p:cNvSpPr/>
          <p:nvPr>
            <p:custDataLst>
              <p:tags r:id="rId4"/>
            </p:custDataLst>
          </p:nvPr>
        </p:nvSpPr>
        <p:spPr>
          <a:xfrm>
            <a:off x="1257168" y="9246731"/>
            <a:ext cx="46684" cy="46430"/>
          </a:xfrm>
          <a:custGeom>
            <a:avLst/>
            <a:gdLst/>
            <a:ahLst/>
            <a:cxnLst/>
            <a:rect l="0" t="0" r="0" b="0"/>
            <a:pathLst>
              <a:path w="73" h="73">
                <a:moveTo>
                  <a:pt x="1" y="71"/>
                </a:moveTo>
                <a:lnTo>
                  <a:pt x="71" y="71"/>
                </a:lnTo>
                <a:lnTo>
                  <a:pt x="71" y="1"/>
                </a:lnTo>
                <a:lnTo>
                  <a:pt x="1" y="1"/>
                </a:lnTo>
                <a:lnTo>
                  <a:pt x="1" y="71"/>
                </a:lnTo>
                <a:close/>
              </a:path>
            </a:pathLst>
          </a:custGeom>
          <a:noFill/>
          <a:ln w="2525" cap="flat">
            <a:solidFill>
              <a:srgbClr val="5A5858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" name="path"/>
          <p:cNvSpPr/>
          <p:nvPr>
            <p:custDataLst>
              <p:tags r:id="rId5"/>
            </p:custDataLst>
          </p:nvPr>
        </p:nvSpPr>
        <p:spPr>
          <a:xfrm>
            <a:off x="926770" y="9246731"/>
            <a:ext cx="46697" cy="46430"/>
          </a:xfrm>
          <a:custGeom>
            <a:avLst/>
            <a:gdLst/>
            <a:ahLst/>
            <a:cxnLst/>
            <a:rect l="0" t="0" r="0" b="0"/>
            <a:pathLst>
              <a:path w="73" h="73">
                <a:moveTo>
                  <a:pt x="1" y="71"/>
                </a:moveTo>
                <a:lnTo>
                  <a:pt x="71" y="71"/>
                </a:lnTo>
                <a:lnTo>
                  <a:pt x="71" y="1"/>
                </a:lnTo>
                <a:lnTo>
                  <a:pt x="1" y="1"/>
                </a:lnTo>
                <a:lnTo>
                  <a:pt x="1" y="71"/>
                </a:lnTo>
                <a:close/>
              </a:path>
            </a:pathLst>
          </a:custGeom>
          <a:noFill/>
          <a:ln w="2525" cap="flat">
            <a:solidFill>
              <a:srgbClr val="5A5858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" name="path"/>
          <p:cNvSpPr/>
          <p:nvPr>
            <p:custDataLst>
              <p:tags r:id="rId6"/>
            </p:custDataLst>
          </p:nvPr>
        </p:nvSpPr>
        <p:spPr>
          <a:xfrm>
            <a:off x="926770" y="9086450"/>
            <a:ext cx="46697" cy="46697"/>
          </a:xfrm>
          <a:custGeom>
            <a:avLst/>
            <a:gdLst/>
            <a:ahLst/>
            <a:cxnLst/>
            <a:rect l="0" t="0" r="0" b="0"/>
            <a:pathLst>
              <a:path w="73" h="73">
                <a:moveTo>
                  <a:pt x="1" y="71"/>
                </a:moveTo>
                <a:lnTo>
                  <a:pt x="71" y="71"/>
                </a:lnTo>
                <a:lnTo>
                  <a:pt x="71" y="1"/>
                </a:lnTo>
                <a:lnTo>
                  <a:pt x="1" y="1"/>
                </a:lnTo>
                <a:lnTo>
                  <a:pt x="1" y="71"/>
                </a:lnTo>
                <a:close/>
              </a:path>
            </a:pathLst>
          </a:custGeom>
          <a:noFill/>
          <a:ln w="2540" cap="flat">
            <a:solidFill>
              <a:srgbClr val="5A5858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" name="path"/>
          <p:cNvSpPr/>
          <p:nvPr>
            <p:custDataLst>
              <p:tags r:id="rId7"/>
            </p:custDataLst>
          </p:nvPr>
        </p:nvSpPr>
        <p:spPr>
          <a:xfrm>
            <a:off x="926770" y="8926074"/>
            <a:ext cx="46697" cy="46697"/>
          </a:xfrm>
          <a:custGeom>
            <a:avLst/>
            <a:gdLst/>
            <a:ahLst/>
            <a:cxnLst/>
            <a:rect l="0" t="0" r="0" b="0"/>
            <a:pathLst>
              <a:path w="73" h="73">
                <a:moveTo>
                  <a:pt x="1" y="71"/>
                </a:moveTo>
                <a:lnTo>
                  <a:pt x="71" y="71"/>
                </a:lnTo>
                <a:lnTo>
                  <a:pt x="71" y="1"/>
                </a:lnTo>
                <a:lnTo>
                  <a:pt x="1" y="1"/>
                </a:lnTo>
                <a:lnTo>
                  <a:pt x="1" y="71"/>
                </a:lnTo>
                <a:close/>
              </a:path>
            </a:pathLst>
          </a:custGeom>
          <a:noFill/>
          <a:ln w="2540" cap="flat">
            <a:solidFill>
              <a:srgbClr val="5A5858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" name="path"/>
          <p:cNvSpPr/>
          <p:nvPr>
            <p:custDataLst>
              <p:tags r:id="rId8"/>
            </p:custDataLst>
          </p:nvPr>
        </p:nvSpPr>
        <p:spPr>
          <a:xfrm>
            <a:off x="1419809" y="8765686"/>
            <a:ext cx="46684" cy="46697"/>
          </a:xfrm>
          <a:custGeom>
            <a:avLst/>
            <a:gdLst/>
            <a:ahLst/>
            <a:cxnLst/>
            <a:rect l="0" t="0" r="0" b="0"/>
            <a:pathLst>
              <a:path w="73" h="73">
                <a:moveTo>
                  <a:pt x="1" y="71"/>
                </a:moveTo>
                <a:lnTo>
                  <a:pt x="71" y="71"/>
                </a:lnTo>
                <a:lnTo>
                  <a:pt x="71" y="1"/>
                </a:lnTo>
                <a:lnTo>
                  <a:pt x="1" y="1"/>
                </a:lnTo>
                <a:lnTo>
                  <a:pt x="1" y="71"/>
                </a:lnTo>
                <a:close/>
              </a:path>
            </a:pathLst>
          </a:custGeom>
          <a:noFill/>
          <a:ln w="2540" cap="flat">
            <a:solidFill>
              <a:srgbClr val="5A5858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" name="path"/>
          <p:cNvSpPr/>
          <p:nvPr>
            <p:custDataLst>
              <p:tags r:id="rId9"/>
            </p:custDataLst>
          </p:nvPr>
        </p:nvSpPr>
        <p:spPr>
          <a:xfrm>
            <a:off x="926770" y="8765686"/>
            <a:ext cx="46697" cy="46697"/>
          </a:xfrm>
          <a:custGeom>
            <a:avLst/>
            <a:gdLst/>
            <a:ahLst/>
            <a:cxnLst/>
            <a:rect l="0" t="0" r="0" b="0"/>
            <a:pathLst>
              <a:path w="73" h="73">
                <a:moveTo>
                  <a:pt x="1" y="71"/>
                </a:moveTo>
                <a:lnTo>
                  <a:pt x="71" y="71"/>
                </a:lnTo>
                <a:lnTo>
                  <a:pt x="71" y="1"/>
                </a:lnTo>
                <a:lnTo>
                  <a:pt x="1" y="1"/>
                </a:lnTo>
                <a:lnTo>
                  <a:pt x="1" y="71"/>
                </a:lnTo>
                <a:close/>
              </a:path>
            </a:pathLst>
          </a:custGeom>
          <a:noFill/>
          <a:ln w="2540" cap="flat">
            <a:solidFill>
              <a:srgbClr val="5A5858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" name="path"/>
          <p:cNvSpPr/>
          <p:nvPr>
            <p:custDataLst>
              <p:tags r:id="rId10"/>
            </p:custDataLst>
          </p:nvPr>
        </p:nvSpPr>
        <p:spPr>
          <a:xfrm>
            <a:off x="926770" y="8605310"/>
            <a:ext cx="46697" cy="46685"/>
          </a:xfrm>
          <a:custGeom>
            <a:avLst/>
            <a:gdLst/>
            <a:ahLst/>
            <a:cxnLst/>
            <a:rect l="0" t="0" r="0" b="0"/>
            <a:pathLst>
              <a:path w="73" h="73">
                <a:moveTo>
                  <a:pt x="1" y="71"/>
                </a:moveTo>
                <a:lnTo>
                  <a:pt x="71" y="71"/>
                </a:lnTo>
                <a:lnTo>
                  <a:pt x="71" y="2"/>
                </a:lnTo>
                <a:lnTo>
                  <a:pt x="1" y="2"/>
                </a:lnTo>
                <a:lnTo>
                  <a:pt x="1" y="71"/>
                </a:lnTo>
                <a:close/>
              </a:path>
            </a:pathLst>
          </a:custGeom>
          <a:noFill/>
          <a:ln w="2540" cap="flat">
            <a:solidFill>
              <a:srgbClr val="5A5858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0" name="picture 3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 rot="21600000">
            <a:off x="388708" y="8342966"/>
            <a:ext cx="32029" cy="32029"/>
          </a:xfrm>
          <a:prstGeom prst="rect">
            <a:avLst/>
          </a:prstGeom>
        </p:spPr>
      </p:pic>
      <p:pic>
        <p:nvPicPr>
          <p:cNvPr id="41" name="picture 3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 rot="21600000">
            <a:off x="1972539" y="8342966"/>
            <a:ext cx="32029" cy="32029"/>
          </a:xfrm>
          <a:prstGeom prst="rect">
            <a:avLst/>
          </a:prstGeom>
        </p:spPr>
      </p:pic>
      <p:pic>
        <p:nvPicPr>
          <p:cNvPr id="44" name="picture 3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 rot="21600000">
            <a:off x="4587133" y="8210702"/>
            <a:ext cx="198344" cy="53398"/>
          </a:xfrm>
          <a:prstGeom prst="rect">
            <a:avLst/>
          </a:prstGeom>
        </p:spPr>
      </p:pic>
      <p:pic>
        <p:nvPicPr>
          <p:cNvPr id="45" name="picture 3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 rot="21600000">
            <a:off x="1957096" y="7448378"/>
            <a:ext cx="32029" cy="32029"/>
          </a:xfrm>
          <a:prstGeom prst="rect">
            <a:avLst/>
          </a:prstGeom>
        </p:spPr>
      </p:pic>
      <p:pic>
        <p:nvPicPr>
          <p:cNvPr id="47" name="picture 3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2"/>
          <a:stretch>
            <a:fillRect/>
          </a:stretch>
        </p:blipFill>
        <p:spPr>
          <a:xfrm rot="21600000">
            <a:off x="388708" y="7448378"/>
            <a:ext cx="32029" cy="32029"/>
          </a:xfrm>
          <a:prstGeom prst="rect">
            <a:avLst/>
          </a:prstGeom>
        </p:spPr>
      </p:pic>
      <p:pic>
        <p:nvPicPr>
          <p:cNvPr id="66" name="picture 3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 rot="21600000">
            <a:off x="3738944" y="6655987"/>
            <a:ext cx="32029" cy="32029"/>
          </a:xfrm>
          <a:prstGeom prst="rect">
            <a:avLst/>
          </a:prstGeom>
        </p:spPr>
      </p:pic>
      <p:pic>
        <p:nvPicPr>
          <p:cNvPr id="67" name="picture 38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 rot="21600000">
            <a:off x="388709" y="5074571"/>
            <a:ext cx="43433" cy="43446"/>
          </a:xfrm>
          <a:prstGeom prst="rect">
            <a:avLst/>
          </a:prstGeom>
        </p:spPr>
      </p:pic>
      <p:pic>
        <p:nvPicPr>
          <p:cNvPr id="68" name="picture 3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 rot="21600000">
            <a:off x="4656620" y="264069"/>
            <a:ext cx="2546337" cy="3393621"/>
          </a:xfrm>
          <a:prstGeom prst="rect">
            <a:avLst/>
          </a:prstGeom>
        </p:spPr>
      </p:pic>
      <p:graphicFrame>
        <p:nvGraphicFramePr>
          <p:cNvPr id="69" name="table 42"/>
          <p:cNvGraphicFramePr>
            <a:graphicFrameLocks noGrp="1"/>
          </p:cNvGraphicFramePr>
          <p:nvPr>
            <p:custDataLst>
              <p:tags r:id="rId25"/>
            </p:custDataLst>
          </p:nvPr>
        </p:nvGraphicFramePr>
        <p:xfrm>
          <a:off x="369258" y="5218177"/>
          <a:ext cx="3100704" cy="1824354"/>
        </p:xfrm>
        <a:graphic>
          <a:graphicData uri="http://schemas.openxmlformats.org/drawingml/2006/table">
            <a:tbl>
              <a:tblPr/>
              <a:tblGrid>
                <a:gridCol w="695325"/>
                <a:gridCol w="2405379"/>
              </a:tblGrid>
              <a:tr h="1543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300" dirty="0"/>
                    </a:p>
                    <a:p>
                      <a:pPr marL="97155" algn="l" rtl="0" eaLnBrk="0">
                        <a:lnSpc>
                          <a:spcPct val="92000"/>
                        </a:lnSpc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太阳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能电池片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endParaRPr lang="en-US" altLang="en-US" sz="200" dirty="0"/>
                    </a:p>
                    <a:p>
                      <a:pPr algn="r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166单晶(半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片)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/>
                    </a:p>
                    <a:p>
                      <a:pPr marL="10287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电池片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排列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200" dirty="0"/>
                    </a:p>
                    <a:p>
                      <a:pPr algn="r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144</a:t>
                      </a: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pcs</a:t>
                      </a: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(6×</a:t>
                      </a: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300" dirty="0"/>
                    </a:p>
                    <a:p>
                      <a:pPr marL="9715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组件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尺寸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200" dirty="0"/>
                    </a:p>
                    <a:p>
                      <a:pPr algn="r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2094×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1038×35mm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9779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重量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</a:pPr>
                      <a:endParaRPr lang="en-US" altLang="en-US" sz="200" dirty="0"/>
                    </a:p>
                    <a:p>
                      <a:pPr algn="r" rtl="0" eaLnBrk="0">
                        <a:lnSpc>
                          <a:spcPts val="565"/>
                        </a:lnSpc>
                      </a:pPr>
                      <a:r>
                        <a:rPr sz="400" spc="5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23.3</a:t>
                      </a:r>
                      <a:r>
                        <a:rPr sz="4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4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kg</a:t>
                      </a:r>
                      <a:endParaRPr lang="en-US" altLang="en-US" sz="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300" dirty="0"/>
                    </a:p>
                    <a:p>
                      <a:pPr marL="9715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玻璃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</a:pPr>
                      <a:endParaRPr lang="en-US" altLang="en-US" sz="200" dirty="0"/>
                    </a:p>
                    <a:p>
                      <a:pPr algn="r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3.2</a:t>
                      </a: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mm</a:t>
                      </a: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高透、减反射镀膜钢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化玻璃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300" dirty="0"/>
                    </a:p>
                    <a:p>
                      <a:pPr marL="9779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背板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300" dirty="0"/>
                    </a:p>
                    <a:p>
                      <a:pPr algn="r" rtl="0" eaLnBrk="0">
                        <a:lnSpc>
                          <a:spcPct val="94000"/>
                        </a:lnSpc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白色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300" dirty="0"/>
                    </a:p>
                    <a:p>
                      <a:pPr marL="9652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边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框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</a:pPr>
                      <a:endParaRPr lang="en-US" altLang="en-US" sz="200" dirty="0"/>
                    </a:p>
                    <a:p>
                      <a:pPr algn="r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阳极氧化铝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合金边框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300" dirty="0"/>
                    </a:p>
                    <a:p>
                      <a:pPr marL="9652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接线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盒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</a:pPr>
                      <a:endParaRPr lang="en-US" altLang="en-US" sz="200" dirty="0"/>
                    </a:p>
                    <a:p>
                      <a:pPr algn="r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防护等级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IP</a:t>
                      </a: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300" dirty="0"/>
                    </a:p>
                    <a:p>
                      <a:pPr marL="10287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电缆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algn="r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4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4mm²、线长300</a:t>
                      </a:r>
                      <a:r>
                        <a:rPr sz="500" spc="-4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mm</a:t>
                      </a:r>
                      <a:r>
                        <a:rPr sz="500" spc="-4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、光伏专用电缆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/>
                    </a:p>
                    <a:p>
                      <a:pPr marL="9842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二极管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数量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300" dirty="0"/>
                    </a:p>
                    <a:p>
                      <a:pPr algn="r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300" dirty="0"/>
                    </a:p>
                    <a:p>
                      <a:pPr marL="9715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风压/雪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压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300" dirty="0"/>
                    </a:p>
                    <a:p>
                      <a:pPr algn="r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2400p</a:t>
                      </a: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</a:t>
                      </a: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5400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pa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9652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连接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器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300" dirty="0"/>
                    </a:p>
                    <a:p>
                      <a:pPr algn="r" rtl="0" eaLnBrk="0">
                        <a:lnSpc>
                          <a:spcPts val="500"/>
                        </a:lnSpc>
                        <a:spcBef>
                          <a:spcPts val="0"/>
                        </a:spcBef>
                      </a:pPr>
                      <a:r>
                        <a:rPr sz="4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MC</a:t>
                      </a:r>
                      <a:r>
                        <a:rPr sz="400" spc="6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400" spc="6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400" spc="6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兼</a:t>
                      </a:r>
                      <a:r>
                        <a:rPr sz="400" spc="5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容</a:t>
                      </a:r>
                      <a:endParaRPr lang="en-US" altLang="en-US" sz="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0" name="table 43"/>
          <p:cNvGraphicFramePr>
            <a:graphicFrameLocks noGrp="1"/>
          </p:cNvGraphicFramePr>
          <p:nvPr>
            <p:custDataLst>
              <p:tags r:id="rId26"/>
            </p:custDataLst>
          </p:nvPr>
        </p:nvGraphicFramePr>
        <p:xfrm>
          <a:off x="369257" y="1765673"/>
          <a:ext cx="4022725" cy="1350644"/>
        </p:xfrm>
        <a:graphic>
          <a:graphicData uri="http://schemas.openxmlformats.org/drawingml/2006/table">
            <a:tbl>
              <a:tblPr/>
              <a:tblGrid>
                <a:gridCol w="998220"/>
                <a:gridCol w="521334"/>
                <a:gridCol w="316229"/>
                <a:gridCol w="309879"/>
                <a:gridCol w="309245"/>
                <a:gridCol w="311150"/>
                <a:gridCol w="307975"/>
                <a:gridCol w="309245"/>
                <a:gridCol w="309879"/>
                <a:gridCol w="329565"/>
              </a:tblGrid>
              <a:tr h="1949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300" dirty="0"/>
                    </a:p>
                    <a:p>
                      <a:pPr marL="9779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功率输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116840" algn="l" rtl="0" eaLnBrk="0">
                        <a:lnSpc>
                          <a:spcPts val="615"/>
                        </a:lnSpc>
                        <a:spcBef>
                          <a:spcPts val="5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Pmax</a:t>
                      </a:r>
                      <a:r>
                        <a:rPr sz="500" spc="5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</a:t>
                      </a:r>
                      <a:r>
                        <a:rPr sz="500" spc="4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105410" algn="l" rtl="0" eaLnBrk="0">
                        <a:lnSpc>
                          <a:spcPts val="685"/>
                        </a:lnSpc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9842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9842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9842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97155" algn="l" rtl="0" eaLnBrk="0">
                        <a:lnSpc>
                          <a:spcPts val="685"/>
                        </a:lnSpc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9906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9906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9906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300" dirty="0"/>
                    </a:p>
                    <a:p>
                      <a:pPr marL="9842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最大功率点的工作电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压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300" dirty="0"/>
                    </a:p>
                    <a:p>
                      <a:pPr marL="165735" algn="l" rtl="0" eaLnBrk="0">
                        <a:lnSpc>
                          <a:spcPts val="610"/>
                        </a:lnSpc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Vmp</a:t>
                      </a:r>
                      <a:r>
                        <a:rPr sz="5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/>
                    </a:p>
                    <a:p>
                      <a:pPr marL="7683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41.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6985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41.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6985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42.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69850" algn="l" rtl="0" eaLnBrk="0">
                        <a:lnSpc>
                          <a:spcPts val="690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42.20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42.40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42.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42.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43.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300" dirty="0"/>
                    </a:p>
                    <a:p>
                      <a:pPr marL="9842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最大功率点的工作电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流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400" dirty="0"/>
                    </a:p>
                    <a:p>
                      <a:pPr marL="190500" algn="l" rtl="0" eaLnBrk="0">
                        <a:lnSpc>
                          <a:spcPts val="610"/>
                        </a:lnSpc>
                        <a:spcBef>
                          <a:spcPts val="5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Imp</a:t>
                      </a:r>
                      <a:r>
                        <a:rPr sz="5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8191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.61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.68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.73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/>
                    </a:p>
                    <a:p>
                      <a:pPr marL="75565" algn="l" rtl="0" eaLnBrk="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10.79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0.85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/>
                    </a:p>
                    <a:p>
                      <a:pPr marL="7556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.91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/>
                    </a:p>
                    <a:p>
                      <a:pPr marL="7620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.97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/>
                    </a:p>
                    <a:p>
                      <a:pPr marL="75565" algn="l" rtl="0" eaLnBrk="0">
                        <a:lnSpc>
                          <a:spcPts val="685"/>
                        </a:lnSpc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.03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300" dirty="0"/>
                    </a:p>
                    <a:p>
                      <a:pPr marL="9906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开路</a:t>
                      </a:r>
                      <a:r>
                        <a:rPr sz="600" spc="1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压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/>
                    </a:p>
                    <a:p>
                      <a:pPr marL="196215" algn="l" rtl="0" eaLnBrk="0">
                        <a:lnSpc>
                          <a:spcPts val="615"/>
                        </a:lnSpc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Voc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7683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49.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6985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49.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6985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49.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69850" algn="l" rtl="0" eaLnBrk="0">
                        <a:lnSpc>
                          <a:spcPts val="690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49.60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49.80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71120" algn="l" rtl="0" eaLnBrk="0">
                        <a:lnSpc>
                          <a:spcPts val="685"/>
                        </a:lnSpc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7112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7112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300" dirty="0"/>
                    </a:p>
                    <a:p>
                      <a:pPr marL="9779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短路电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流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231140" algn="l" rtl="0" eaLnBrk="0">
                        <a:lnSpc>
                          <a:spcPts val="615"/>
                        </a:lnSpc>
                        <a:spcBef>
                          <a:spcPts val="5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Isc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/>
                    </a:p>
                    <a:p>
                      <a:pPr marL="81915" algn="l" rtl="0" eaLnBrk="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.27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.32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.37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/>
                    </a:p>
                    <a:p>
                      <a:pPr marL="75565" algn="l" rtl="0" eaLnBrk="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11.42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1.47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/>
                    </a:p>
                    <a:p>
                      <a:pPr marL="7556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.52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/>
                    </a:p>
                    <a:p>
                      <a:pPr marL="7620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.57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/>
                    </a:p>
                    <a:p>
                      <a:pPr marL="75565" algn="l" rtl="0" eaLnBrk="0">
                        <a:lnSpc>
                          <a:spcPts val="685"/>
                        </a:lnSpc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.62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/>
                    </a:p>
                    <a:p>
                      <a:pPr marL="9842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组件</a:t>
                      </a:r>
                      <a:r>
                        <a:rPr sz="600" spc="1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效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率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297180" algn="l" rtl="0" eaLnBrk="0">
                        <a:lnSpc>
                          <a:spcPts val="615"/>
                        </a:lnSpc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(%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/>
                    </a:p>
                    <a:p>
                      <a:pPr marL="9779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.2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/>
                    </a:p>
                    <a:p>
                      <a:pPr marL="9080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/>
                    </a:p>
                    <a:p>
                      <a:pPr marL="9080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.7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/>
                    </a:p>
                    <a:p>
                      <a:pPr marL="91440" algn="l" rtl="0" eaLnBrk="0">
                        <a:lnSpc>
                          <a:spcPts val="690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20.9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1.2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/>
                    </a:p>
                    <a:p>
                      <a:pPr marL="91440" algn="l" rtl="0" eaLnBrk="0">
                        <a:lnSpc>
                          <a:spcPts val="690"/>
                        </a:lnSpc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.4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400" dirty="0"/>
                    </a:p>
                    <a:p>
                      <a:pPr marL="9144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.6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400" dirty="0"/>
                    </a:p>
                    <a:p>
                      <a:pPr marL="9144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.9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300" dirty="0"/>
                    </a:p>
                    <a:p>
                      <a:pPr marL="9779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功率公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差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00355" algn="l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</a:t>
                      </a:r>
                      <a:r>
                        <a:rPr sz="500" spc="-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19431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4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0~+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5W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1" name="table 46"/>
          <p:cNvGraphicFramePr>
            <a:graphicFrameLocks noGrp="1"/>
          </p:cNvGraphicFramePr>
          <p:nvPr>
            <p:custDataLst>
              <p:tags r:id="rId27"/>
            </p:custDataLst>
          </p:nvPr>
        </p:nvGraphicFramePr>
        <p:xfrm>
          <a:off x="369258" y="3703779"/>
          <a:ext cx="4010659" cy="959485"/>
        </p:xfrm>
        <a:graphic>
          <a:graphicData uri="http://schemas.openxmlformats.org/drawingml/2006/table">
            <a:tbl>
              <a:tblPr/>
              <a:tblGrid>
                <a:gridCol w="989964"/>
                <a:gridCol w="516890"/>
                <a:gridCol w="328929"/>
                <a:gridCol w="309244"/>
                <a:gridCol w="309879"/>
                <a:gridCol w="309879"/>
                <a:gridCol w="308609"/>
                <a:gridCol w="309879"/>
                <a:gridCol w="309879"/>
                <a:gridCol w="317500"/>
              </a:tblGrid>
              <a:tr h="1936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300" dirty="0"/>
                    </a:p>
                    <a:p>
                      <a:pPr marL="98425" algn="l" rtl="0" eaLnBrk="0">
                        <a:lnSpc>
                          <a:spcPct val="95000"/>
                        </a:lnSpc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最大</a:t>
                      </a:r>
                      <a:r>
                        <a:rPr sz="600" spc="1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功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率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300" dirty="0"/>
                    </a:p>
                    <a:p>
                      <a:pPr marL="109220" algn="l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Pmax</a:t>
                      </a:r>
                      <a:r>
                        <a:rPr sz="5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/>
                    </a:p>
                    <a:p>
                      <a:pPr marL="9017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321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/>
                    </a:p>
                    <a:p>
                      <a:pPr marL="71120" algn="l" rtl="0" eaLnBrk="0">
                        <a:lnSpc>
                          <a:spcPts val="685"/>
                        </a:lnSpc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324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.8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7112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328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.6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7112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332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.4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336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.2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7175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340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/>
                    </a:p>
                    <a:p>
                      <a:pPr marL="7112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343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.9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7112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347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.7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300" dirty="0"/>
                    </a:p>
                    <a:p>
                      <a:pPr marL="9842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最大功率点的工作电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压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157480" algn="l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Vmp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9017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37.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84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7112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38.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7112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38.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42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7112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38.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71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39.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300" dirty="0"/>
                    </a:p>
                    <a:p>
                      <a:pPr marL="7175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39.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29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7112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39.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58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300" dirty="0"/>
                    </a:p>
                    <a:p>
                      <a:pPr marL="7112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39.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87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300" dirty="0"/>
                    </a:p>
                    <a:p>
                      <a:pPr marL="9842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最大功率点的工作电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流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182880" algn="l" rtl="0" eaLnBrk="0">
                        <a:lnSpc>
                          <a:spcPts val="615"/>
                        </a:lnSpc>
                        <a:spcBef>
                          <a:spcPts val="5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Imp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/>
                    </a:p>
                    <a:p>
                      <a:pPr marL="110490" algn="l" rtl="0" eaLnBrk="0">
                        <a:lnSpc>
                          <a:spcPts val="690"/>
                        </a:lnSpc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8.4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9144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8.5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9144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8.5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9144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8.5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9080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8.6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9207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8.6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9207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8.6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91440" algn="l" rtl="0" eaLnBrk="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8.7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300" dirty="0"/>
                    </a:p>
                    <a:p>
                      <a:pPr marL="9906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开路</a:t>
                      </a:r>
                      <a:r>
                        <a:rPr sz="600" spc="1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压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300" dirty="0"/>
                    </a:p>
                    <a:p>
                      <a:pPr marL="187960" algn="l" rtl="0" eaLnBrk="0">
                        <a:lnSpc>
                          <a:spcPts val="615"/>
                        </a:lnSpc>
                        <a:spcBef>
                          <a:spcPts val="5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Voc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300" dirty="0"/>
                    </a:p>
                    <a:p>
                      <a:pPr marL="89535" algn="l" rtl="0" eaLnBrk="0">
                        <a:lnSpc>
                          <a:spcPts val="685"/>
                        </a:lnSpc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45.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56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6985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45.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82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46.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08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6985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46.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34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6985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46.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46.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70485" algn="l" rtl="0" eaLnBrk="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47.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/>
                    </a:p>
                    <a:p>
                      <a:pPr marL="6985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47.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38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97790" algn="l" rtl="0" eaLnBrk="0">
                        <a:lnSpc>
                          <a:spcPct val="95000"/>
                        </a:lnSpc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短路电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流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400" dirty="0"/>
                    </a:p>
                    <a:p>
                      <a:pPr marL="223520" algn="l" rtl="0" eaLnBrk="0">
                        <a:lnSpc>
                          <a:spcPts val="615"/>
                        </a:lnSpc>
                        <a:spcBef>
                          <a:spcPts val="5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Isc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(A)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300" dirty="0"/>
                    </a:p>
                    <a:p>
                      <a:pPr marL="11049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9.1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300" dirty="0"/>
                    </a:p>
                    <a:p>
                      <a:pPr marL="91440" algn="l" rtl="0" eaLnBrk="0">
                        <a:lnSpc>
                          <a:spcPts val="685"/>
                        </a:lnSpc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9.1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300" dirty="0"/>
                    </a:p>
                    <a:p>
                      <a:pPr marL="7556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9.1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300" dirty="0"/>
                    </a:p>
                    <a:p>
                      <a:pPr marL="9144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9.1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300" dirty="0"/>
                    </a:p>
                    <a:p>
                      <a:pPr marL="9080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9.2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300" dirty="0"/>
                    </a:p>
                    <a:p>
                      <a:pPr marL="9207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9.2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300" dirty="0"/>
                    </a:p>
                    <a:p>
                      <a:pPr marL="9207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9.2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300" dirty="0"/>
                    </a:p>
                    <a:p>
                      <a:pPr marL="9144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9.3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2" name="rect"/>
          <p:cNvSpPr/>
          <p:nvPr>
            <p:custDataLst>
              <p:tags r:id="rId28"/>
            </p:custDataLst>
          </p:nvPr>
        </p:nvSpPr>
        <p:spPr>
          <a:xfrm>
            <a:off x="5560401" y="3958126"/>
            <a:ext cx="7937" cy="7759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3" name="rect"/>
          <p:cNvSpPr/>
          <p:nvPr>
            <p:custDataLst>
              <p:tags r:id="rId29"/>
            </p:custDataLst>
          </p:nvPr>
        </p:nvSpPr>
        <p:spPr>
          <a:xfrm>
            <a:off x="5613759" y="5745804"/>
            <a:ext cx="7125" cy="24993"/>
          </a:xfrm>
          <a:prstGeom prst="rect">
            <a:avLst/>
          </a:prstGeom>
          <a:solidFill>
            <a:srgbClr val="21171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4" name="rect"/>
          <p:cNvSpPr/>
          <p:nvPr>
            <p:custDataLst>
              <p:tags r:id="rId30"/>
            </p:custDataLst>
          </p:nvPr>
        </p:nvSpPr>
        <p:spPr>
          <a:xfrm>
            <a:off x="5613123" y="5745169"/>
            <a:ext cx="8396" cy="26263"/>
          </a:xfrm>
          <a:prstGeom prst="rect">
            <a:avLst/>
          </a:prstGeom>
          <a:solidFill>
            <a:srgbClr val="21171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5" name="rect"/>
          <p:cNvSpPr/>
          <p:nvPr>
            <p:custDataLst>
              <p:tags r:id="rId31"/>
            </p:custDataLst>
          </p:nvPr>
        </p:nvSpPr>
        <p:spPr>
          <a:xfrm>
            <a:off x="5740123" y="5872169"/>
            <a:ext cx="8396" cy="26263"/>
          </a:xfrm>
          <a:prstGeom prst="rect">
            <a:avLst/>
          </a:prstGeom>
          <a:solidFill>
            <a:srgbClr val="21171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6" name="path"/>
          <p:cNvSpPr/>
          <p:nvPr>
            <p:custDataLst>
              <p:tags r:id="rId32"/>
            </p:custDataLst>
          </p:nvPr>
        </p:nvSpPr>
        <p:spPr>
          <a:xfrm>
            <a:off x="5557591" y="3930321"/>
            <a:ext cx="19862" cy="2287879"/>
          </a:xfrm>
          <a:custGeom>
            <a:avLst/>
            <a:gdLst/>
            <a:ahLst/>
            <a:cxnLst/>
            <a:rect l="0" t="0" r="0" b="0"/>
            <a:pathLst>
              <a:path w="31" h="3602">
                <a:moveTo>
                  <a:pt x="28" y="0"/>
                </a:moveTo>
                <a:lnTo>
                  <a:pt x="28" y="3602"/>
                </a:lnTo>
                <a:moveTo>
                  <a:pt x="18" y="2724"/>
                </a:moveTo>
                <a:lnTo>
                  <a:pt x="18" y="2716"/>
                </a:lnTo>
                <a:moveTo>
                  <a:pt x="2" y="2724"/>
                </a:moveTo>
                <a:lnTo>
                  <a:pt x="2" y="2716"/>
                </a:lnTo>
                <a:moveTo>
                  <a:pt x="18" y="2716"/>
                </a:moveTo>
                <a:lnTo>
                  <a:pt x="16" y="2710"/>
                </a:lnTo>
                <a:lnTo>
                  <a:pt x="10" y="2708"/>
                </a:lnTo>
                <a:lnTo>
                  <a:pt x="5" y="2710"/>
                </a:lnTo>
                <a:lnTo>
                  <a:pt x="2" y="2716"/>
                </a:lnTo>
                <a:moveTo>
                  <a:pt x="10" y="2732"/>
                </a:moveTo>
                <a:lnTo>
                  <a:pt x="16" y="2730"/>
                </a:lnTo>
                <a:lnTo>
                  <a:pt x="18" y="2724"/>
                </a:lnTo>
                <a:moveTo>
                  <a:pt x="2" y="2724"/>
                </a:moveTo>
                <a:lnTo>
                  <a:pt x="5" y="2730"/>
                </a:lnTo>
                <a:lnTo>
                  <a:pt x="10" y="2732"/>
                </a:lnTo>
                <a:moveTo>
                  <a:pt x="18" y="2975"/>
                </a:moveTo>
                <a:lnTo>
                  <a:pt x="18" y="2966"/>
                </a:lnTo>
                <a:moveTo>
                  <a:pt x="2" y="2975"/>
                </a:moveTo>
                <a:lnTo>
                  <a:pt x="2" y="2966"/>
                </a:lnTo>
                <a:moveTo>
                  <a:pt x="18" y="2966"/>
                </a:moveTo>
                <a:lnTo>
                  <a:pt x="16" y="2961"/>
                </a:lnTo>
                <a:lnTo>
                  <a:pt x="10" y="2959"/>
                </a:lnTo>
                <a:lnTo>
                  <a:pt x="5" y="2961"/>
                </a:lnTo>
                <a:lnTo>
                  <a:pt x="2" y="2966"/>
                </a:lnTo>
                <a:moveTo>
                  <a:pt x="10" y="2982"/>
                </a:moveTo>
                <a:lnTo>
                  <a:pt x="16" y="2980"/>
                </a:lnTo>
                <a:lnTo>
                  <a:pt x="18" y="2975"/>
                </a:lnTo>
                <a:moveTo>
                  <a:pt x="2" y="2975"/>
                </a:moveTo>
                <a:lnTo>
                  <a:pt x="5" y="2980"/>
                </a:lnTo>
                <a:lnTo>
                  <a:pt x="10" y="2982"/>
                </a:lnTo>
                <a:moveTo>
                  <a:pt x="16" y="2131"/>
                </a:moveTo>
                <a:lnTo>
                  <a:pt x="15" y="2126"/>
                </a:lnTo>
                <a:lnTo>
                  <a:pt x="10" y="2125"/>
                </a:lnTo>
                <a:lnTo>
                  <a:pt x="6" y="2126"/>
                </a:lnTo>
                <a:lnTo>
                  <a:pt x="4" y="2131"/>
                </a:lnTo>
                <a:moveTo>
                  <a:pt x="4" y="2139"/>
                </a:moveTo>
                <a:lnTo>
                  <a:pt x="6" y="2143"/>
                </a:lnTo>
                <a:lnTo>
                  <a:pt x="10" y="2146"/>
                </a:lnTo>
                <a:lnTo>
                  <a:pt x="15" y="2143"/>
                </a:lnTo>
                <a:lnTo>
                  <a:pt x="16" y="2139"/>
                </a:lnTo>
                <a:moveTo>
                  <a:pt x="4" y="2131"/>
                </a:moveTo>
                <a:lnTo>
                  <a:pt x="4" y="2139"/>
                </a:lnTo>
                <a:moveTo>
                  <a:pt x="16" y="2131"/>
                </a:moveTo>
                <a:lnTo>
                  <a:pt x="16" y="2139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7" name="path"/>
          <p:cNvSpPr/>
          <p:nvPr>
            <p:custDataLst>
              <p:tags r:id="rId33"/>
            </p:custDataLst>
          </p:nvPr>
        </p:nvSpPr>
        <p:spPr>
          <a:xfrm>
            <a:off x="5635168" y="6072050"/>
            <a:ext cx="321081" cy="3733"/>
          </a:xfrm>
          <a:custGeom>
            <a:avLst/>
            <a:gdLst/>
            <a:ahLst/>
            <a:cxnLst/>
            <a:rect l="0" t="0" r="0" b="0"/>
            <a:pathLst>
              <a:path w="505" h="5">
                <a:moveTo>
                  <a:pt x="0" y="2"/>
                </a:moveTo>
                <a:lnTo>
                  <a:pt x="505" y="2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78" name="group 2"/>
          <p:cNvGrpSpPr/>
          <p:nvPr/>
        </p:nvGrpSpPr>
        <p:grpSpPr>
          <a:xfrm rot="21600000">
            <a:off x="5558292" y="4853589"/>
            <a:ext cx="11444" cy="16546"/>
            <a:chOff x="0" y="0"/>
            <a:chExt cx="11444" cy="16546"/>
          </a:xfrm>
        </p:grpSpPr>
        <p:sp>
          <p:nvSpPr>
            <p:cNvPr id="79" name="path"/>
            <p:cNvSpPr/>
            <p:nvPr>
              <p:custDataLst>
                <p:tags r:id="rId34"/>
              </p:custDataLst>
            </p:nvPr>
          </p:nvSpPr>
          <p:spPr>
            <a:xfrm>
              <a:off x="0" y="0"/>
              <a:ext cx="11444" cy="16546"/>
            </a:xfrm>
            <a:custGeom>
              <a:avLst/>
              <a:gdLst/>
              <a:ahLst/>
              <a:cxnLst/>
              <a:rect l="0" t="0" r="0" b="0"/>
              <a:pathLst>
                <a:path w="18" h="26">
                  <a:moveTo>
                    <a:pt x="2" y="17"/>
                  </a:moveTo>
                  <a:lnTo>
                    <a:pt x="5" y="20"/>
                  </a:lnTo>
                  <a:lnTo>
                    <a:pt x="9" y="23"/>
                  </a:lnTo>
                  <a:lnTo>
                    <a:pt x="13" y="20"/>
                  </a:lnTo>
                  <a:lnTo>
                    <a:pt x="15" y="17"/>
                  </a:lnTo>
                  <a:moveTo>
                    <a:pt x="15" y="9"/>
                  </a:moveTo>
                  <a:lnTo>
                    <a:pt x="13" y="5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2" y="17"/>
                  </a:lnTo>
                </a:path>
              </a:pathLst>
            </a:custGeom>
            <a:noFill/>
            <a:ln w="3733" cap="flat">
              <a:solidFill>
                <a:srgbClr val="221815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1" name="path"/>
            <p:cNvSpPr/>
            <p:nvPr>
              <p:custDataLst>
                <p:tags r:id="rId35"/>
              </p:custDataLst>
            </p:nvPr>
          </p:nvSpPr>
          <p:spPr>
            <a:xfrm>
              <a:off x="6067" y="14674"/>
              <a:ext cx="700" cy="0"/>
            </a:xfrm>
            <a:custGeom>
              <a:avLst/>
              <a:gdLst/>
              <a:ahLst/>
              <a:cxnLst/>
              <a:rect l="0" t="0" r="0" b="0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2" name="path"/>
          <p:cNvSpPr/>
          <p:nvPr>
            <p:custDataLst>
              <p:tags r:id="rId36"/>
            </p:custDataLst>
          </p:nvPr>
        </p:nvSpPr>
        <p:spPr>
          <a:xfrm>
            <a:off x="5565058" y="6242647"/>
            <a:ext cx="1224660" cy="29501"/>
          </a:xfrm>
          <a:custGeom>
            <a:avLst/>
            <a:gdLst/>
            <a:ahLst/>
            <a:cxnLst/>
            <a:rect l="0" t="0" r="0" b="0"/>
            <a:pathLst>
              <a:path w="1928" h="46">
                <a:moveTo>
                  <a:pt x="0" y="2"/>
                </a:moveTo>
                <a:lnTo>
                  <a:pt x="1883" y="2"/>
                </a:lnTo>
                <a:moveTo>
                  <a:pt x="1883" y="2"/>
                </a:moveTo>
                <a:lnTo>
                  <a:pt x="1926" y="44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3" name="path"/>
          <p:cNvSpPr/>
          <p:nvPr>
            <p:custDataLst>
              <p:tags r:id="rId37"/>
            </p:custDataLst>
          </p:nvPr>
        </p:nvSpPr>
        <p:spPr>
          <a:xfrm>
            <a:off x="5609467" y="6243169"/>
            <a:ext cx="1180247" cy="28992"/>
          </a:xfrm>
          <a:custGeom>
            <a:avLst/>
            <a:gdLst/>
            <a:ahLst/>
            <a:cxnLst/>
            <a:rect l="0" t="0" r="0" b="0"/>
            <a:pathLst>
              <a:path w="1858" h="45">
                <a:moveTo>
                  <a:pt x="1813" y="2"/>
                </a:moveTo>
                <a:lnTo>
                  <a:pt x="1856" y="43"/>
                </a:lnTo>
                <a:moveTo>
                  <a:pt x="12" y="35"/>
                </a:moveTo>
                <a:lnTo>
                  <a:pt x="12" y="41"/>
                </a:lnTo>
                <a:moveTo>
                  <a:pt x="5" y="40"/>
                </a:moveTo>
                <a:lnTo>
                  <a:pt x="8" y="41"/>
                </a:lnTo>
                <a:moveTo>
                  <a:pt x="5" y="36"/>
                </a:moveTo>
                <a:lnTo>
                  <a:pt x="2" y="37"/>
                </a:lnTo>
                <a:lnTo>
                  <a:pt x="2" y="40"/>
                </a:lnTo>
                <a:lnTo>
                  <a:pt x="5" y="40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4" name="path"/>
          <p:cNvSpPr/>
          <p:nvPr>
            <p:custDataLst>
              <p:tags r:id="rId38"/>
            </p:custDataLst>
          </p:nvPr>
        </p:nvSpPr>
        <p:spPr>
          <a:xfrm>
            <a:off x="6705934" y="6242648"/>
            <a:ext cx="67527" cy="28675"/>
          </a:xfrm>
          <a:custGeom>
            <a:avLst/>
            <a:gdLst/>
            <a:ahLst/>
            <a:cxnLst/>
            <a:rect l="0" t="0" r="0" b="0"/>
            <a:pathLst>
              <a:path w="106" h="45">
                <a:moveTo>
                  <a:pt x="86" y="2"/>
                </a:moveTo>
                <a:lnTo>
                  <a:pt x="103" y="18"/>
                </a:lnTo>
                <a:lnTo>
                  <a:pt x="86" y="2"/>
                </a:lnTo>
                <a:close/>
                <a:moveTo>
                  <a:pt x="2" y="35"/>
                </a:moveTo>
                <a:lnTo>
                  <a:pt x="2" y="42"/>
                </a:lnTo>
                <a:moveTo>
                  <a:pt x="7" y="42"/>
                </a:moveTo>
                <a:lnTo>
                  <a:pt x="11" y="41"/>
                </a:lnTo>
                <a:lnTo>
                  <a:pt x="12" y="41"/>
                </a:lnTo>
                <a:lnTo>
                  <a:pt x="13" y="39"/>
                </a:lnTo>
                <a:lnTo>
                  <a:pt x="12" y="37"/>
                </a:lnTo>
                <a:lnTo>
                  <a:pt x="11" y="36"/>
                </a:lnTo>
                <a:lnTo>
                  <a:pt x="7" y="35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95" name="table 59"/>
          <p:cNvGraphicFramePr>
            <a:graphicFrameLocks noGrp="1"/>
          </p:cNvGraphicFramePr>
          <p:nvPr>
            <p:custDataLst>
              <p:tags r:id="rId39"/>
            </p:custDataLst>
          </p:nvPr>
        </p:nvGraphicFramePr>
        <p:xfrm>
          <a:off x="5535163" y="3785341"/>
          <a:ext cx="1473200" cy="2487295"/>
        </p:xfrm>
        <a:graphic>
          <a:graphicData uri="http://schemas.openxmlformats.org/drawingml/2006/table">
            <a:tbl>
              <a:tblPr/>
              <a:tblGrid>
                <a:gridCol w="1225550"/>
                <a:gridCol w="26669"/>
                <a:gridCol w="220979"/>
              </a:tblGrid>
              <a:tr h="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ts val="720"/>
                        </a:lnSpc>
                      </a:pPr>
                      <a:endParaRPr lang="en-US" altLang="en-US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720"/>
                        </a:lnSpc>
                      </a:pPr>
                      <a:endParaRPr lang="en-US" altLang="en-US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40"/>
                        </a:lnSpc>
                      </a:pPr>
                      <a:endParaRPr lang="en-US" altLang="en-US" sz="1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40"/>
                        </a:lnSpc>
                      </a:pPr>
                      <a:endParaRPr lang="en-US" altLang="en-US" sz="1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714"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81280" algn="l" rtl="0" eaLnBrk="0">
                        <a:lnSpc>
                          <a:spcPts val="490"/>
                        </a:lnSpc>
                        <a:tabLst>
                          <a:tab pos="125095" algn="l"/>
                        </a:tabLst>
                      </a:pPr>
                      <a:r>
                        <a:rPr sz="4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400" spc="1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排水</a:t>
                      </a:r>
                      <a:r>
                        <a:rPr sz="400" spc="8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孔</a:t>
                      </a:r>
                      <a:endParaRPr lang="en-US" altLang="en-US" sz="400" dirty="0"/>
                    </a:p>
                    <a:p>
                      <a:pPr marL="123825" algn="l" rtl="0" eaLnBrk="0">
                        <a:lnSpc>
                          <a:spcPts val="490"/>
                        </a:lnSpc>
                        <a:spcBef>
                          <a:spcPts val="130"/>
                        </a:spcBef>
                      </a:pPr>
                      <a:r>
                        <a:rPr sz="4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8-</a:t>
                      </a:r>
                      <a:r>
                        <a:rPr sz="4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4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</a:t>
                      </a:r>
                      <a:r>
                        <a:rPr sz="4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sz="4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*8</a:t>
                      </a:r>
                      <a:endParaRPr lang="en-US" altLang="en-US" sz="4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r" rtl="0" eaLnBrk="0">
                        <a:lnSpc>
                          <a:spcPct val="101000"/>
                        </a:lnSpc>
                        <a:spcBef>
                          <a:spcPts val="125"/>
                        </a:spcBef>
                      </a:pPr>
                      <a:r>
                        <a:rPr sz="400" u="sng" spc="10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铭</a:t>
                      </a:r>
                      <a:r>
                        <a:rPr sz="400" u="sng" spc="9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牌</a:t>
                      </a:r>
                      <a:endParaRPr lang="en-US" altLang="en-US" sz="400" dirty="0"/>
                    </a:p>
                    <a:p>
                      <a:pPr marL="127635" algn="l" rtl="0" eaLnBrk="0">
                        <a:lnSpc>
                          <a:spcPts val="525"/>
                        </a:lnSpc>
                      </a:pPr>
                      <a:r>
                        <a:rPr sz="400" spc="10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安装</a:t>
                      </a:r>
                      <a:r>
                        <a:rPr sz="400" spc="8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孔</a:t>
                      </a:r>
                      <a:endParaRPr lang="en-US" altLang="en-US" sz="400" dirty="0"/>
                    </a:p>
                    <a:p>
                      <a:pPr marL="22225" algn="l" rtl="0" eaLnBrk="0">
                        <a:lnSpc>
                          <a:spcPts val="490"/>
                        </a:lnSpc>
                        <a:spcBef>
                          <a:spcPts val="275"/>
                        </a:spcBef>
                        <a:tabLst>
                          <a:tab pos="34925" algn="l"/>
                        </a:tabLst>
                      </a:pPr>
                      <a:r>
                        <a:rPr sz="4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4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4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8-</a:t>
                      </a:r>
                      <a:r>
                        <a:rPr sz="4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4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r>
                        <a:rPr sz="4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*</a:t>
                      </a:r>
                      <a:r>
                        <a:rPr sz="4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</a:t>
                      </a:r>
                      <a:endParaRPr lang="en-US" altLang="en-US" sz="400" dirty="0"/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/>
                    </a:p>
                    <a:p>
                      <a:pPr marL="133985" algn="l" rtl="0" eaLnBrk="0">
                        <a:lnSpc>
                          <a:spcPts val="490"/>
                        </a:lnSpc>
                        <a:spcBef>
                          <a:spcPts val="125"/>
                        </a:spcBef>
                      </a:pPr>
                      <a:r>
                        <a:rPr sz="400" spc="10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安装</a:t>
                      </a:r>
                      <a:r>
                        <a:rPr sz="400" spc="8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孔</a:t>
                      </a:r>
                      <a:endParaRPr lang="en-US" altLang="en-US" sz="400" dirty="0"/>
                    </a:p>
                    <a:p>
                      <a:pPr marL="129540" algn="l" rtl="0" eaLnBrk="0">
                        <a:lnSpc>
                          <a:spcPts val="490"/>
                        </a:lnSpc>
                        <a:spcBef>
                          <a:spcPts val="170"/>
                        </a:spcBef>
                      </a:pPr>
                      <a:r>
                        <a:rPr sz="4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4-</a:t>
                      </a:r>
                      <a:r>
                        <a:rPr sz="4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4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7*1</a:t>
                      </a:r>
                      <a:r>
                        <a:rPr sz="4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400" dirty="0"/>
                    </a:p>
                    <a:p>
                      <a:pPr algn="l" rtl="0" eaLnBrk="0">
                        <a:lnSpc>
                          <a:spcPct val="155000"/>
                        </a:lnSpc>
                      </a:pPr>
                      <a:endParaRPr lang="en-US" altLang="en-US" sz="1000" dirty="0"/>
                    </a:p>
                    <a:p>
                      <a:pPr marL="852805" algn="l" rtl="0" eaLnBrk="0">
                        <a:lnSpc>
                          <a:spcPts val="490"/>
                        </a:lnSpc>
                        <a:spcBef>
                          <a:spcPts val="120"/>
                        </a:spcBef>
                      </a:pPr>
                      <a:r>
                        <a:rPr sz="400" spc="50" dirty="0">
                          <a:solidFill>
                            <a:srgbClr val="20272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正极</a:t>
                      </a:r>
                      <a:r>
                        <a:rPr sz="400" spc="50" dirty="0">
                          <a:solidFill>
                            <a:srgbClr val="20272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400" spc="50" dirty="0">
                          <a:solidFill>
                            <a:srgbClr val="20272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(+</a:t>
                      </a:r>
                      <a:r>
                        <a:rPr sz="400" spc="20" dirty="0">
                          <a:solidFill>
                            <a:srgbClr val="20272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400" dirty="0"/>
                    </a:p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1000" dirty="0"/>
                    </a:p>
                    <a:p>
                      <a:pPr marL="68580" algn="l" rtl="0" eaLnBrk="0">
                        <a:lnSpc>
                          <a:spcPts val="620"/>
                        </a:lnSpc>
                        <a:spcBef>
                          <a:spcPts val="150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N</a:t>
                      </a:r>
                      <a:endParaRPr lang="en-US" altLang="en-US" sz="500" dirty="0"/>
                    </a:p>
                    <a:p>
                      <a:pPr marL="169545" algn="l" rtl="0" eaLnBrk="0">
                        <a:lnSpc>
                          <a:spcPts val="490"/>
                        </a:lnSpc>
                        <a:spcBef>
                          <a:spcPts val="1155"/>
                        </a:spcBef>
                      </a:pPr>
                      <a:r>
                        <a:rPr sz="400" spc="1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接地</a:t>
                      </a:r>
                      <a:r>
                        <a:rPr sz="400" spc="8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孔</a:t>
                      </a:r>
                      <a:endParaRPr lang="en-US" altLang="en-US" sz="400" dirty="0"/>
                    </a:p>
                    <a:p>
                      <a:pPr marL="188595" algn="l" rtl="0" eaLnBrk="0">
                        <a:lnSpc>
                          <a:spcPts val="490"/>
                        </a:lnSpc>
                        <a:spcBef>
                          <a:spcPts val="100"/>
                        </a:spcBef>
                      </a:pPr>
                      <a:r>
                        <a:rPr sz="400" spc="4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4-</a:t>
                      </a:r>
                      <a:r>
                        <a:rPr sz="400" spc="4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4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lang="en-US" altLang="en-US" sz="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 gridSpan="2"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680"/>
                        </a:lnSpc>
                      </a:pP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6" name="picture 60"/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41"/>
          <a:stretch>
            <a:fillRect/>
          </a:stretch>
        </p:blipFill>
        <p:spPr>
          <a:xfrm rot="21600000">
            <a:off x="5696839" y="6088512"/>
            <a:ext cx="32918" cy="38709"/>
          </a:xfrm>
          <a:prstGeom prst="rect">
            <a:avLst/>
          </a:prstGeom>
        </p:spPr>
      </p:pic>
      <p:pic>
        <p:nvPicPr>
          <p:cNvPr id="100" name="picture 61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43"/>
          <a:stretch>
            <a:fillRect/>
          </a:stretch>
        </p:blipFill>
        <p:spPr>
          <a:xfrm rot="21600000">
            <a:off x="5625531" y="4971194"/>
            <a:ext cx="35393" cy="41643"/>
          </a:xfrm>
          <a:prstGeom prst="rect">
            <a:avLst/>
          </a:prstGeom>
        </p:spPr>
      </p:pic>
      <p:pic>
        <p:nvPicPr>
          <p:cNvPr id="102" name="picture 62"/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45"/>
          <a:stretch>
            <a:fillRect/>
          </a:stretch>
        </p:blipFill>
        <p:spPr>
          <a:xfrm rot="21600000">
            <a:off x="5615876" y="4454805"/>
            <a:ext cx="36053" cy="42430"/>
          </a:xfrm>
          <a:prstGeom prst="rect">
            <a:avLst/>
          </a:prstGeom>
        </p:spPr>
      </p:pic>
      <p:sp>
        <p:nvSpPr>
          <p:cNvPr id="104" name="path"/>
          <p:cNvSpPr/>
          <p:nvPr>
            <p:custDataLst>
              <p:tags r:id="rId46"/>
            </p:custDataLst>
          </p:nvPr>
        </p:nvSpPr>
        <p:spPr>
          <a:xfrm>
            <a:off x="5557601" y="4491487"/>
            <a:ext cx="13546" cy="8458"/>
          </a:xfrm>
          <a:custGeom>
            <a:avLst/>
            <a:gdLst/>
            <a:ahLst/>
            <a:cxnLst/>
            <a:rect l="0" t="0" r="0" b="0"/>
            <a:pathLst>
              <a:path w="21" h="13">
                <a:moveTo>
                  <a:pt x="10" y="10"/>
                </a:moveTo>
                <a:lnTo>
                  <a:pt x="16" y="8"/>
                </a:lnTo>
                <a:lnTo>
                  <a:pt x="18" y="2"/>
                </a:lnTo>
                <a:moveTo>
                  <a:pt x="2" y="2"/>
                </a:moveTo>
                <a:lnTo>
                  <a:pt x="5" y="8"/>
                </a:lnTo>
                <a:lnTo>
                  <a:pt x="10" y="10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06" name="picture 64"/>
          <p:cNvPicPr>
            <a:picLocks noChangeAspect="1"/>
          </p:cNvPicPr>
          <p:nvPr>
            <p:custDataLst>
              <p:tags r:id="rId47"/>
            </p:custDataLst>
          </p:nvPr>
        </p:nvPicPr>
        <p:blipFill>
          <a:blip r:embed="rId48"/>
          <a:stretch>
            <a:fillRect/>
          </a:stretch>
        </p:blipFill>
        <p:spPr>
          <a:xfrm rot="21600000">
            <a:off x="5627451" y="4053465"/>
            <a:ext cx="36066" cy="42443"/>
          </a:xfrm>
          <a:prstGeom prst="rect">
            <a:avLst/>
          </a:prstGeom>
        </p:spPr>
      </p:pic>
      <p:sp>
        <p:nvSpPr>
          <p:cNvPr id="107" name="path"/>
          <p:cNvSpPr/>
          <p:nvPr>
            <p:custDataLst>
              <p:tags r:id="rId49"/>
            </p:custDataLst>
          </p:nvPr>
        </p:nvSpPr>
        <p:spPr>
          <a:xfrm>
            <a:off x="5546098" y="3954088"/>
            <a:ext cx="70209" cy="85296"/>
          </a:xfrm>
          <a:custGeom>
            <a:avLst/>
            <a:gdLst/>
            <a:ahLst/>
            <a:cxnLst/>
            <a:rect l="0" t="0" r="0" b="0"/>
            <a:pathLst>
              <a:path w="110" h="134">
                <a:moveTo>
                  <a:pt x="2" y="1"/>
                </a:moveTo>
                <a:lnTo>
                  <a:pt x="108" y="132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08" name="group 6"/>
          <p:cNvGrpSpPr/>
          <p:nvPr/>
        </p:nvGrpSpPr>
        <p:grpSpPr>
          <a:xfrm rot="21600000">
            <a:off x="5557973" y="8120671"/>
            <a:ext cx="1415681" cy="1044836"/>
            <a:chOff x="0" y="0"/>
            <a:chExt cx="1415681" cy="1044836"/>
          </a:xfrm>
        </p:grpSpPr>
        <p:pic>
          <p:nvPicPr>
            <p:cNvPr id="109" name="picture 80"/>
            <p:cNvPicPr>
              <a:picLocks noChangeAspect="1"/>
            </p:cNvPicPr>
            <p:nvPr>
              <p:custDataLst>
                <p:tags r:id="rId50"/>
              </p:custDataLst>
            </p:nvPr>
          </p:nvPicPr>
          <p:blipFill>
            <a:blip r:embed="rId51"/>
            <a:stretch>
              <a:fillRect/>
            </a:stretch>
          </p:blipFill>
          <p:spPr>
            <a:xfrm rot="21600000">
              <a:off x="4176" y="0"/>
              <a:ext cx="1400187" cy="993613"/>
            </a:xfrm>
            <a:prstGeom prst="rect">
              <a:avLst/>
            </a:prstGeom>
          </p:spPr>
        </p:pic>
        <p:pic>
          <p:nvPicPr>
            <p:cNvPr id="110" name="picture 81"/>
            <p:cNvPicPr>
              <a:picLocks noChangeAspect="1"/>
            </p:cNvPicPr>
            <p:nvPr>
              <p:custDataLst>
                <p:tags r:id="rId52"/>
              </p:custDataLst>
            </p:nvPr>
          </p:nvPicPr>
          <p:blipFill>
            <a:blip r:embed="rId53"/>
            <a:stretch>
              <a:fillRect/>
            </a:stretch>
          </p:blipFill>
          <p:spPr>
            <a:xfrm rot="21600000">
              <a:off x="14938" y="432582"/>
              <a:ext cx="1387766" cy="485160"/>
            </a:xfrm>
            <a:prstGeom prst="rect">
              <a:avLst/>
            </a:prstGeom>
          </p:spPr>
        </p:pic>
        <p:sp>
          <p:nvSpPr>
            <p:cNvPr id="111" name="rect"/>
            <p:cNvSpPr/>
            <p:nvPr>
              <p:custDataLst>
                <p:tags r:id="rId54"/>
              </p:custDataLst>
            </p:nvPr>
          </p:nvSpPr>
          <p:spPr>
            <a:xfrm>
              <a:off x="14938" y="292755"/>
              <a:ext cx="1387766" cy="1663"/>
            </a:xfrm>
            <a:prstGeom prst="rect">
              <a:avLst/>
            </a:prstGeom>
            <a:solidFill>
              <a:srgbClr val="C9CACA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2" name="rect"/>
            <p:cNvSpPr/>
            <p:nvPr>
              <p:custDataLst>
                <p:tags r:id="rId55"/>
              </p:custDataLst>
            </p:nvPr>
          </p:nvSpPr>
          <p:spPr>
            <a:xfrm>
              <a:off x="5847" y="145549"/>
              <a:ext cx="1387778" cy="1651"/>
            </a:xfrm>
            <a:prstGeom prst="rect">
              <a:avLst/>
            </a:prstGeom>
            <a:solidFill>
              <a:srgbClr val="C9CACA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13" name="picture 84"/>
            <p:cNvPicPr>
              <a:picLocks noChangeAspect="1"/>
            </p:cNvPicPr>
            <p:nvPr>
              <p:custDataLst>
                <p:tags r:id="rId56"/>
              </p:custDataLst>
            </p:nvPr>
          </p:nvPicPr>
          <p:blipFill>
            <a:blip r:embed="rId57"/>
            <a:stretch>
              <a:fillRect/>
            </a:stretch>
          </p:blipFill>
          <p:spPr>
            <a:xfrm rot="21600000">
              <a:off x="680873" y="1012802"/>
              <a:ext cx="41330" cy="32029"/>
            </a:xfrm>
            <a:prstGeom prst="rect">
              <a:avLst/>
            </a:prstGeom>
          </p:spPr>
        </p:pic>
        <p:pic>
          <p:nvPicPr>
            <p:cNvPr id="122" name="picture 85"/>
            <p:cNvPicPr>
              <a:picLocks noChangeAspect="1"/>
            </p:cNvPicPr>
            <p:nvPr>
              <p:custDataLst>
                <p:tags r:id="rId58"/>
              </p:custDataLst>
            </p:nvPr>
          </p:nvPicPr>
          <p:blipFill>
            <a:blip r:embed="rId59"/>
            <a:stretch>
              <a:fillRect/>
            </a:stretch>
          </p:blipFill>
          <p:spPr>
            <a:xfrm rot="21600000">
              <a:off x="911953" y="1012837"/>
              <a:ext cx="41405" cy="31953"/>
            </a:xfrm>
            <a:prstGeom prst="rect">
              <a:avLst/>
            </a:prstGeom>
          </p:spPr>
        </p:pic>
        <p:pic>
          <p:nvPicPr>
            <p:cNvPr id="123" name="picture 86"/>
            <p:cNvPicPr>
              <a:picLocks noChangeAspect="1"/>
            </p:cNvPicPr>
            <p:nvPr>
              <p:custDataLst>
                <p:tags r:id="rId60"/>
              </p:custDataLst>
            </p:nvPr>
          </p:nvPicPr>
          <p:blipFill>
            <a:blip r:embed="rId61"/>
            <a:stretch>
              <a:fillRect/>
            </a:stretch>
          </p:blipFill>
          <p:spPr>
            <a:xfrm rot="21600000">
              <a:off x="1375367" y="1012837"/>
              <a:ext cx="40313" cy="31953"/>
            </a:xfrm>
            <a:prstGeom prst="rect">
              <a:avLst/>
            </a:prstGeom>
          </p:spPr>
        </p:pic>
        <p:pic>
          <p:nvPicPr>
            <p:cNvPr id="124" name="picture 87"/>
            <p:cNvPicPr>
              <a:picLocks noChangeAspect="1"/>
            </p:cNvPicPr>
            <p:nvPr>
              <p:custDataLst>
                <p:tags r:id="rId62"/>
              </p:custDataLst>
            </p:nvPr>
          </p:nvPicPr>
          <p:blipFill>
            <a:blip r:embed="rId63"/>
            <a:stretch>
              <a:fillRect/>
            </a:stretch>
          </p:blipFill>
          <p:spPr>
            <a:xfrm rot="21600000">
              <a:off x="450865" y="1012835"/>
              <a:ext cx="40183" cy="31955"/>
            </a:xfrm>
            <a:prstGeom prst="rect">
              <a:avLst/>
            </a:prstGeom>
          </p:spPr>
        </p:pic>
        <p:pic>
          <p:nvPicPr>
            <p:cNvPr id="125" name="picture 88"/>
            <p:cNvPicPr>
              <a:picLocks noChangeAspect="1"/>
            </p:cNvPicPr>
            <p:nvPr>
              <p:custDataLst>
                <p:tags r:id="rId64"/>
              </p:custDataLst>
            </p:nvPr>
          </p:nvPicPr>
          <p:blipFill>
            <a:blip r:embed="rId65"/>
            <a:stretch>
              <a:fillRect/>
            </a:stretch>
          </p:blipFill>
          <p:spPr>
            <a:xfrm rot="21600000">
              <a:off x="1144444" y="1012837"/>
              <a:ext cx="40081" cy="31998"/>
            </a:xfrm>
            <a:prstGeom prst="rect">
              <a:avLst/>
            </a:prstGeom>
          </p:spPr>
        </p:pic>
        <p:pic>
          <p:nvPicPr>
            <p:cNvPr id="126" name="picture 89"/>
            <p:cNvPicPr>
              <a:picLocks noChangeAspect="1"/>
            </p:cNvPicPr>
            <p:nvPr>
              <p:custDataLst>
                <p:tags r:id="rId66"/>
              </p:custDataLst>
            </p:nvPr>
          </p:nvPicPr>
          <p:blipFill>
            <a:blip r:embed="rId67"/>
            <a:stretch>
              <a:fillRect/>
            </a:stretch>
          </p:blipFill>
          <p:spPr>
            <a:xfrm rot="21600000">
              <a:off x="222228" y="1012837"/>
              <a:ext cx="37653" cy="31953"/>
            </a:xfrm>
            <a:prstGeom prst="rect">
              <a:avLst/>
            </a:prstGeom>
          </p:spPr>
        </p:pic>
        <p:sp>
          <p:nvSpPr>
            <p:cNvPr id="129" name="rect"/>
            <p:cNvSpPr/>
            <p:nvPr>
              <p:custDataLst>
                <p:tags r:id="rId68"/>
              </p:custDataLst>
            </p:nvPr>
          </p:nvSpPr>
          <p:spPr>
            <a:xfrm>
              <a:off x="0" y="1012837"/>
              <a:ext cx="17208" cy="31953"/>
            </a:xfrm>
            <a:prstGeom prst="rect">
              <a:avLst/>
            </a:prstGeom>
            <a:solidFill>
              <a:srgbClr val="3D3A39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30" name="rect"/>
          <p:cNvSpPr/>
          <p:nvPr>
            <p:custDataLst>
              <p:tags r:id="rId69"/>
            </p:custDataLst>
          </p:nvPr>
        </p:nvSpPr>
        <p:spPr>
          <a:xfrm>
            <a:off x="369263" y="444397"/>
            <a:ext cx="298221" cy="158000"/>
          </a:xfrm>
          <a:prstGeom prst="rect">
            <a:avLst/>
          </a:prstGeom>
          <a:solidFill>
            <a:srgbClr val="FDD10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1" name="textbox 98"/>
          <p:cNvSpPr/>
          <p:nvPr>
            <p:custDataLst>
              <p:tags r:id="rId70"/>
            </p:custDataLst>
          </p:nvPr>
        </p:nvSpPr>
        <p:spPr>
          <a:xfrm>
            <a:off x="376009" y="863025"/>
            <a:ext cx="1354455" cy="8299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10490" algn="l" rtl="0" eaLnBrk="0">
              <a:lnSpc>
                <a:spcPct val="97000"/>
              </a:lnSpc>
            </a:pPr>
            <a:r>
              <a:rPr sz="800" spc="-2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功率范围</a:t>
            </a:r>
            <a:r>
              <a:rPr sz="800" spc="-2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2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：440</a:t>
            </a:r>
            <a:r>
              <a:rPr sz="8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sz="800" spc="-2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2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至</a:t>
            </a:r>
            <a:r>
              <a:rPr sz="800" spc="-2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475W</a:t>
            </a:r>
            <a:endParaRPr lang="en-US" altLang="en-US" sz="800" dirty="0"/>
          </a:p>
          <a:p>
            <a:pPr marL="110490" algn="l" rtl="0" eaLnBrk="0">
              <a:lnSpc>
                <a:spcPct val="97000"/>
              </a:lnSpc>
              <a:spcBef>
                <a:spcPts val="340"/>
              </a:spcBef>
            </a:pPr>
            <a:r>
              <a:rPr sz="800" spc="-3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功率公差</a:t>
            </a:r>
            <a:r>
              <a:rPr sz="800" spc="-3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3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：0</a:t>
            </a:r>
            <a:r>
              <a:rPr sz="8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sz="800" spc="-3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3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至</a:t>
            </a:r>
            <a:r>
              <a:rPr sz="800" spc="-3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+5W</a:t>
            </a:r>
            <a:endParaRPr lang="en-US" altLang="en-US" sz="800" dirty="0"/>
          </a:p>
          <a:p>
            <a:pPr marL="111760" algn="l" rtl="0" eaLnBrk="0">
              <a:lnSpc>
                <a:spcPct val="97000"/>
              </a:lnSpc>
              <a:spcBef>
                <a:spcPts val="335"/>
              </a:spcBef>
            </a:pPr>
            <a:r>
              <a:rPr sz="800" spc="1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最高</a:t>
            </a:r>
            <a:r>
              <a:rPr sz="8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效率</a:t>
            </a:r>
            <a:r>
              <a:rPr sz="8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：21.9%</a:t>
            </a:r>
            <a:endParaRPr lang="en-US" altLang="en-US" sz="8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40000"/>
              </a:lnSpc>
            </a:pPr>
            <a:endParaRPr lang="en-US" altLang="en-US" sz="200" dirty="0"/>
          </a:p>
          <a:p>
            <a:pPr marL="55880" algn="l" rtl="0" eaLnBrk="0">
              <a:lnSpc>
                <a:spcPct val="95000"/>
              </a:lnSpc>
              <a:spcBef>
                <a:spcPts val="0"/>
              </a:spcBef>
              <a:tabLst>
                <a:tab pos="118745" algn="l"/>
              </a:tabLst>
            </a:pPr>
            <a:r>
              <a:rPr sz="11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100" spc="-5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电性能参数</a:t>
            </a:r>
            <a:r>
              <a:rPr sz="1100" spc="-5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100" spc="-5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sz="1100" spc="-5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-5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sz="1100" spc="-1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r>
              <a:rPr sz="11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endParaRPr lang="en-US" altLang="en-US" sz="1100" dirty="0"/>
          </a:p>
        </p:txBody>
      </p:sp>
      <p:pic>
        <p:nvPicPr>
          <p:cNvPr id="132" name="picture 99"/>
          <p:cNvPicPr>
            <a:picLocks noChangeAspect="1"/>
          </p:cNvPicPr>
          <p:nvPr>
            <p:custDataLst>
              <p:tags r:id="rId71"/>
            </p:custDataLst>
          </p:nvPr>
        </p:nvPicPr>
        <p:blipFill>
          <a:blip r:embed="rId72"/>
          <a:stretch>
            <a:fillRect/>
          </a:stretch>
        </p:blipFill>
        <p:spPr>
          <a:xfrm rot="21600000">
            <a:off x="388709" y="1572177"/>
            <a:ext cx="43433" cy="43433"/>
          </a:xfrm>
          <a:prstGeom prst="rect">
            <a:avLst/>
          </a:prstGeom>
        </p:spPr>
      </p:pic>
      <p:graphicFrame>
        <p:nvGraphicFramePr>
          <p:cNvPr id="133" name="table 101"/>
          <p:cNvGraphicFramePr>
            <a:graphicFrameLocks noGrp="1"/>
          </p:cNvGraphicFramePr>
          <p:nvPr>
            <p:custDataLst>
              <p:tags r:id="rId73"/>
            </p:custDataLst>
          </p:nvPr>
        </p:nvGraphicFramePr>
        <p:xfrm>
          <a:off x="1940498" y="7593831"/>
          <a:ext cx="1529080" cy="563244"/>
        </p:xfrm>
        <a:graphic>
          <a:graphicData uri="http://schemas.openxmlformats.org/drawingml/2006/table">
            <a:tbl>
              <a:tblPr/>
              <a:tblGrid>
                <a:gridCol w="729615"/>
                <a:gridCol w="799465"/>
              </a:tblGrid>
              <a:tr h="1885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/>
                    </a:p>
                    <a:p>
                      <a:pPr marL="11430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工作温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度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/>
                    </a:p>
                    <a:p>
                      <a:pPr marL="422910" algn="l" rtl="0" eaLnBrk="0">
                        <a:lnSpc>
                          <a:spcPts val="500"/>
                        </a:lnSpc>
                        <a:spcBef>
                          <a:spcPts val="0"/>
                        </a:spcBef>
                      </a:pPr>
                      <a:r>
                        <a:rPr sz="400" spc="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-40~+8</a:t>
                      </a:r>
                      <a:r>
                        <a:rPr sz="400" spc="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sz="4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℃</a:t>
                      </a:r>
                      <a:endParaRPr lang="en-US" altLang="en-US" sz="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0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11366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最大系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统电压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447040" algn="l" rtl="0" eaLnBrk="0">
                        <a:lnSpc>
                          <a:spcPts val="500"/>
                        </a:lnSpc>
                        <a:spcBef>
                          <a:spcPts val="0"/>
                        </a:spcBef>
                      </a:pPr>
                      <a:r>
                        <a:rPr sz="400" spc="5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1500</a:t>
                      </a:r>
                      <a:r>
                        <a:rPr sz="4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</a:t>
                      </a:r>
                      <a:r>
                        <a:rPr sz="4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4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DC</a:t>
                      </a:r>
                      <a:endParaRPr lang="en-US" altLang="en-US" sz="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/>
                    </a:p>
                    <a:p>
                      <a:pPr marL="113665" algn="l" rtl="0" eaLnBrk="0">
                        <a:lnSpc>
                          <a:spcPct val="91000"/>
                        </a:lnSpc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最大保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险丝额定电流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/>
                    </a:p>
                    <a:p>
                      <a:pPr marL="606425" algn="l" rtl="0" eaLnBrk="0">
                        <a:lnSpc>
                          <a:spcPts val="615"/>
                        </a:lnSpc>
                        <a:spcBef>
                          <a:spcPts val="5"/>
                        </a:spcBef>
                      </a:pP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25A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4" name="table 103"/>
          <p:cNvGraphicFramePr>
            <a:graphicFrameLocks noGrp="1"/>
          </p:cNvGraphicFramePr>
          <p:nvPr>
            <p:custDataLst>
              <p:tags r:id="rId74"/>
            </p:custDataLst>
          </p:nvPr>
        </p:nvGraphicFramePr>
        <p:xfrm>
          <a:off x="369258" y="7593831"/>
          <a:ext cx="1431925" cy="563880"/>
        </p:xfrm>
        <a:graphic>
          <a:graphicData uri="http://schemas.openxmlformats.org/drawingml/2006/table">
            <a:tbl>
              <a:tblPr/>
              <a:tblGrid>
                <a:gridCol w="698500"/>
                <a:gridCol w="733425"/>
              </a:tblGrid>
              <a:tr h="1428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200" dirty="0"/>
                    </a:p>
                    <a:p>
                      <a:pPr marL="12636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电池标称工作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温度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</a:pPr>
                      <a:endParaRPr lang="en-US" altLang="en-US" sz="200" dirty="0"/>
                    </a:p>
                    <a:p>
                      <a:pPr marL="491490" algn="l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44±2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℃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200" dirty="0"/>
                    </a:p>
                    <a:p>
                      <a:pPr marL="12128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温度系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数(Isc)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200" dirty="0"/>
                    </a:p>
                    <a:p>
                      <a:pPr marL="424180" algn="l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+0.06%</a:t>
                      </a: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℃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200" dirty="0"/>
                    </a:p>
                    <a:p>
                      <a:pPr marL="12128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温度系数(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Voc)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200" dirty="0"/>
                    </a:p>
                    <a:p>
                      <a:pPr marL="437515" algn="l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-0.35%/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℃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200" dirty="0"/>
                    </a:p>
                    <a:p>
                      <a:pPr marL="12128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温度系数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(Pmax)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200" dirty="0"/>
                    </a:p>
                    <a:p>
                      <a:pPr marL="437515" algn="l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-0.38%/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℃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5" name="textbox 105"/>
          <p:cNvSpPr/>
          <p:nvPr>
            <p:custDataLst>
              <p:tags r:id="rId75"/>
            </p:custDataLst>
          </p:nvPr>
        </p:nvSpPr>
        <p:spPr>
          <a:xfrm>
            <a:off x="2057062" y="8570064"/>
            <a:ext cx="937894" cy="7594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3970" algn="l" rtl="0" eaLnBrk="0">
              <a:lnSpc>
                <a:spcPct val="97000"/>
              </a:lnSpc>
            </a:pPr>
            <a:r>
              <a:rPr sz="600" spc="3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每箱容</a:t>
            </a:r>
            <a:r>
              <a:rPr sz="600" spc="2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</a:t>
            </a:r>
            <a:endParaRPr lang="en-US" altLang="en-US" sz="600" dirty="0"/>
          </a:p>
          <a:p>
            <a:pPr marL="12700" indent="2540" algn="l" rtl="0" eaLnBrk="0">
              <a:lnSpc>
                <a:spcPct val="176000"/>
              </a:lnSpc>
              <a:spcBef>
                <a:spcPts val="10"/>
              </a:spcBef>
            </a:pP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平板装车量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17.5*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2.8m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平板装车量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13.0*2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.35m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标准集装箱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20GP</a:t>
            </a:r>
            <a:endParaRPr lang="en-US" altLang="en-US" sz="600" dirty="0"/>
          </a:p>
          <a:p>
            <a:pPr algn="l" rtl="0" eaLnBrk="0">
              <a:lnSpc>
                <a:spcPct val="119000"/>
              </a:lnSpc>
            </a:pPr>
            <a:endParaRPr lang="en-US" altLang="en-US" sz="400" dirty="0"/>
          </a:p>
          <a:p>
            <a:pPr marL="12700" algn="l" rtl="0" eaLnBrk="0">
              <a:lnSpc>
                <a:spcPct val="97000"/>
              </a:lnSpc>
              <a:spcBef>
                <a:spcPts val="0"/>
              </a:spcBef>
            </a:pP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标准集装箱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40HQ</a:t>
            </a:r>
            <a:endParaRPr lang="en-US" altLang="en-US" sz="600" dirty="0"/>
          </a:p>
        </p:txBody>
      </p:sp>
      <p:sp>
        <p:nvSpPr>
          <p:cNvPr id="136" name="rect"/>
          <p:cNvSpPr/>
          <p:nvPr>
            <p:custDataLst>
              <p:tags r:id="rId76"/>
            </p:custDataLst>
          </p:nvPr>
        </p:nvSpPr>
        <p:spPr>
          <a:xfrm>
            <a:off x="496263" y="571397"/>
            <a:ext cx="298221" cy="158000"/>
          </a:xfrm>
          <a:prstGeom prst="rect">
            <a:avLst/>
          </a:prstGeom>
          <a:solidFill>
            <a:srgbClr val="FDD10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7" name="textbox 115"/>
          <p:cNvSpPr/>
          <p:nvPr>
            <p:custDataLst>
              <p:tags r:id="rId77"/>
            </p:custDataLst>
          </p:nvPr>
        </p:nvSpPr>
        <p:spPr>
          <a:xfrm>
            <a:off x="395141" y="409847"/>
            <a:ext cx="1883410" cy="2609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855"/>
              </a:lnSpc>
            </a:pPr>
            <a:r>
              <a:rPr sz="1600" spc="-40" baseline="17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116666</a:t>
            </a:r>
            <a:r>
              <a:rPr sz="100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spc="-4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JY3MxxxH72(H)</a:t>
            </a:r>
            <a:endParaRPr lang="en-US" altLang="en-US" sz="1500" dirty="0"/>
          </a:p>
        </p:txBody>
      </p:sp>
      <p:sp>
        <p:nvSpPr>
          <p:cNvPr id="138" name="rect"/>
          <p:cNvSpPr/>
          <p:nvPr>
            <p:custDataLst>
              <p:tags r:id="rId78"/>
            </p:custDataLst>
          </p:nvPr>
        </p:nvSpPr>
        <p:spPr>
          <a:xfrm>
            <a:off x="3750818" y="8830659"/>
            <a:ext cx="1407782" cy="1663"/>
          </a:xfrm>
          <a:prstGeom prst="rect">
            <a:avLst/>
          </a:prstGeom>
          <a:solidFill>
            <a:srgbClr val="C9CAC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9" name="rect"/>
          <p:cNvSpPr/>
          <p:nvPr>
            <p:custDataLst>
              <p:tags r:id="rId79"/>
            </p:custDataLst>
          </p:nvPr>
        </p:nvSpPr>
        <p:spPr>
          <a:xfrm>
            <a:off x="3750818" y="8967514"/>
            <a:ext cx="1407782" cy="1689"/>
          </a:xfrm>
          <a:prstGeom prst="rect">
            <a:avLst/>
          </a:prstGeom>
          <a:solidFill>
            <a:srgbClr val="C9CAC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40" name="picture 118"/>
          <p:cNvPicPr>
            <a:picLocks noChangeAspect="1"/>
          </p:cNvPicPr>
          <p:nvPr>
            <p:custDataLst>
              <p:tags r:id="rId80"/>
            </p:custDataLst>
          </p:nvPr>
        </p:nvPicPr>
        <p:blipFill>
          <a:blip r:embed="rId81"/>
          <a:stretch>
            <a:fillRect/>
          </a:stretch>
        </p:blipFill>
        <p:spPr>
          <a:xfrm rot="21600000">
            <a:off x="3750026" y="8746787"/>
            <a:ext cx="1113656" cy="368804"/>
          </a:xfrm>
          <a:prstGeom prst="rect">
            <a:avLst/>
          </a:prstGeom>
        </p:spPr>
      </p:pic>
      <p:grpSp>
        <p:nvGrpSpPr>
          <p:cNvPr id="141" name="group 10"/>
          <p:cNvGrpSpPr/>
          <p:nvPr/>
        </p:nvGrpSpPr>
        <p:grpSpPr>
          <a:xfrm rot="21600000">
            <a:off x="4619177" y="6798214"/>
            <a:ext cx="630864" cy="630838"/>
            <a:chOff x="0" y="0"/>
            <a:chExt cx="630864" cy="630838"/>
          </a:xfrm>
        </p:grpSpPr>
        <p:sp>
          <p:nvSpPr>
            <p:cNvPr id="142" name="path"/>
            <p:cNvSpPr/>
            <p:nvPr>
              <p:custDataLst>
                <p:tags r:id="rId82"/>
              </p:custDataLst>
            </p:nvPr>
          </p:nvSpPr>
          <p:spPr>
            <a:xfrm>
              <a:off x="0" y="608533"/>
              <a:ext cx="22300" cy="22301"/>
            </a:xfrm>
            <a:custGeom>
              <a:avLst/>
              <a:gdLst/>
              <a:ahLst/>
              <a:cxnLst/>
              <a:rect l="0" t="0" r="0" b="0"/>
              <a:pathLst>
                <a:path w="35" h="35">
                  <a:moveTo>
                    <a:pt x="3" y="3"/>
                  </a:moveTo>
                  <a:lnTo>
                    <a:pt x="7" y="16"/>
                  </a:lnTo>
                  <a:lnTo>
                    <a:pt x="16" y="27"/>
                  </a:lnTo>
                  <a:lnTo>
                    <a:pt x="31" y="31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3" name="path"/>
            <p:cNvSpPr/>
            <p:nvPr>
              <p:custDataLst>
                <p:tags r:id="rId83"/>
              </p:custDataLst>
            </p:nvPr>
          </p:nvSpPr>
          <p:spPr>
            <a:xfrm>
              <a:off x="628140" y="613045"/>
              <a:ext cx="951" cy="6451"/>
            </a:xfrm>
            <a:custGeom>
              <a:avLst/>
              <a:gdLst/>
              <a:ahLst/>
              <a:cxnLst/>
              <a:rect l="0" t="0" r="0" b="0"/>
              <a:pathLst>
                <a:path w="1" h="10">
                  <a:moveTo>
                    <a:pt x="0" y="0"/>
                  </a:moveTo>
                  <a:lnTo>
                    <a:pt x="0" y="9"/>
                  </a:lnTo>
                </a:path>
              </a:pathLst>
            </a:custGeom>
            <a:noFill/>
            <a:ln w="952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4" name="path"/>
            <p:cNvSpPr/>
            <p:nvPr>
              <p:custDataLst>
                <p:tags r:id="rId84"/>
              </p:custDataLst>
            </p:nvPr>
          </p:nvSpPr>
          <p:spPr>
            <a:xfrm>
              <a:off x="0" y="0"/>
              <a:ext cx="630864" cy="630838"/>
            </a:xfrm>
            <a:custGeom>
              <a:avLst/>
              <a:gdLst/>
              <a:ahLst/>
              <a:cxnLst/>
              <a:rect l="0" t="0" r="0" b="0"/>
              <a:pathLst>
                <a:path w="993" h="993">
                  <a:moveTo>
                    <a:pt x="256" y="955"/>
                  </a:moveTo>
                  <a:lnTo>
                    <a:pt x="226" y="955"/>
                  </a:lnTo>
                  <a:moveTo>
                    <a:pt x="116" y="955"/>
                  </a:moveTo>
                  <a:lnTo>
                    <a:pt x="51" y="955"/>
                  </a:lnTo>
                  <a:moveTo>
                    <a:pt x="187" y="955"/>
                  </a:moveTo>
                  <a:lnTo>
                    <a:pt x="157" y="955"/>
                  </a:lnTo>
                  <a:moveTo>
                    <a:pt x="31" y="3"/>
                  </a:moveTo>
                  <a:lnTo>
                    <a:pt x="174" y="3"/>
                  </a:lnTo>
                  <a:moveTo>
                    <a:pt x="31" y="989"/>
                  </a:moveTo>
                  <a:lnTo>
                    <a:pt x="976" y="989"/>
                  </a:lnTo>
                  <a:lnTo>
                    <a:pt x="985" y="985"/>
                  </a:lnTo>
                  <a:lnTo>
                    <a:pt x="989" y="974"/>
                  </a:lnTo>
                  <a:moveTo>
                    <a:pt x="3" y="240"/>
                  </a:moveTo>
                  <a:lnTo>
                    <a:pt x="3" y="961"/>
                  </a:lnTo>
                  <a:moveTo>
                    <a:pt x="989" y="966"/>
                  </a:moveTo>
                  <a:lnTo>
                    <a:pt x="985" y="957"/>
                  </a:lnTo>
                  <a:lnTo>
                    <a:pt x="976" y="953"/>
                  </a:lnTo>
                  <a:moveTo>
                    <a:pt x="5" y="234"/>
                  </a:moveTo>
                  <a:lnTo>
                    <a:pt x="3" y="240"/>
                  </a:lnTo>
                  <a:moveTo>
                    <a:pt x="426" y="953"/>
                  </a:moveTo>
                  <a:lnTo>
                    <a:pt x="976" y="953"/>
                  </a:lnTo>
                  <a:moveTo>
                    <a:pt x="5" y="234"/>
                  </a:moveTo>
                  <a:lnTo>
                    <a:pt x="7" y="227"/>
                  </a:lnTo>
                  <a:lnTo>
                    <a:pt x="5" y="221"/>
                  </a:lnTo>
                  <a:moveTo>
                    <a:pt x="398" y="925"/>
                  </a:moveTo>
                  <a:lnTo>
                    <a:pt x="402" y="938"/>
                  </a:lnTo>
                  <a:lnTo>
                    <a:pt x="411" y="948"/>
                  </a:lnTo>
                  <a:lnTo>
                    <a:pt x="426" y="953"/>
                  </a:lnTo>
                  <a:moveTo>
                    <a:pt x="3" y="217"/>
                  </a:moveTo>
                  <a:lnTo>
                    <a:pt x="5" y="221"/>
                  </a:lnTo>
                  <a:moveTo>
                    <a:pt x="398" y="266"/>
                  </a:moveTo>
                  <a:lnTo>
                    <a:pt x="398" y="925"/>
                  </a:lnTo>
                  <a:moveTo>
                    <a:pt x="3" y="154"/>
                  </a:moveTo>
                  <a:lnTo>
                    <a:pt x="3" y="217"/>
                  </a:lnTo>
                  <a:moveTo>
                    <a:pt x="411" y="253"/>
                  </a:moveTo>
                  <a:lnTo>
                    <a:pt x="402" y="258"/>
                  </a:lnTo>
                  <a:lnTo>
                    <a:pt x="398" y="266"/>
                  </a:lnTo>
                  <a:moveTo>
                    <a:pt x="5" y="150"/>
                  </a:moveTo>
                  <a:lnTo>
                    <a:pt x="3" y="154"/>
                  </a:lnTo>
                  <a:moveTo>
                    <a:pt x="411" y="253"/>
                  </a:moveTo>
                  <a:lnTo>
                    <a:pt x="428" y="253"/>
                  </a:lnTo>
                  <a:moveTo>
                    <a:pt x="5" y="150"/>
                  </a:moveTo>
                  <a:lnTo>
                    <a:pt x="7" y="143"/>
                  </a:lnTo>
                  <a:lnTo>
                    <a:pt x="5" y="137"/>
                  </a:lnTo>
                  <a:moveTo>
                    <a:pt x="428" y="253"/>
                  </a:moveTo>
                  <a:lnTo>
                    <a:pt x="439" y="249"/>
                  </a:lnTo>
                  <a:lnTo>
                    <a:pt x="443" y="238"/>
                  </a:lnTo>
                  <a:moveTo>
                    <a:pt x="3" y="130"/>
                  </a:moveTo>
                  <a:lnTo>
                    <a:pt x="5" y="137"/>
                  </a:lnTo>
                  <a:moveTo>
                    <a:pt x="443" y="238"/>
                  </a:moveTo>
                  <a:lnTo>
                    <a:pt x="443" y="225"/>
                  </a:lnTo>
                  <a:moveTo>
                    <a:pt x="3" y="31"/>
                  </a:moveTo>
                  <a:lnTo>
                    <a:pt x="3" y="130"/>
                  </a:lnTo>
                  <a:moveTo>
                    <a:pt x="443" y="225"/>
                  </a:moveTo>
                  <a:lnTo>
                    <a:pt x="439" y="215"/>
                  </a:lnTo>
                  <a:lnTo>
                    <a:pt x="428" y="210"/>
                  </a:lnTo>
                  <a:moveTo>
                    <a:pt x="31" y="3"/>
                  </a:moveTo>
                  <a:lnTo>
                    <a:pt x="16" y="5"/>
                  </a:lnTo>
                  <a:lnTo>
                    <a:pt x="7" y="16"/>
                  </a:lnTo>
                  <a:lnTo>
                    <a:pt x="3" y="31"/>
                  </a:lnTo>
                  <a:moveTo>
                    <a:pt x="223" y="210"/>
                  </a:moveTo>
                  <a:lnTo>
                    <a:pt x="428" y="210"/>
                  </a:lnTo>
                  <a:moveTo>
                    <a:pt x="223" y="210"/>
                  </a:moveTo>
                  <a:lnTo>
                    <a:pt x="57" y="219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45" name="textbox 127"/>
          <p:cNvSpPr/>
          <p:nvPr>
            <p:custDataLst>
              <p:tags r:id="rId85"/>
            </p:custDataLst>
          </p:nvPr>
        </p:nvSpPr>
        <p:spPr>
          <a:xfrm>
            <a:off x="2329955" y="423079"/>
            <a:ext cx="2019300" cy="2228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20320" algn="l" rtl="0" eaLnBrk="0">
              <a:lnSpc>
                <a:spcPct val="92000"/>
              </a:lnSpc>
              <a:tabLst>
                <a:tab pos="109220" algn="l"/>
              </a:tabLst>
            </a:pPr>
            <a:r>
              <a:rPr sz="14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spc="-4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多主栅单晶半片光伏组</a:t>
            </a:r>
            <a:r>
              <a:rPr sz="1400" spc="-3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件</a:t>
            </a:r>
            <a:endParaRPr lang="en-US" altLang="en-US" sz="1400" dirty="0"/>
          </a:p>
        </p:txBody>
      </p:sp>
      <p:sp>
        <p:nvSpPr>
          <p:cNvPr id="159" name="path"/>
          <p:cNvSpPr/>
          <p:nvPr>
            <p:custDataLst>
              <p:tags r:id="rId86"/>
            </p:custDataLst>
          </p:nvPr>
        </p:nvSpPr>
        <p:spPr>
          <a:xfrm>
            <a:off x="2342655" y="438698"/>
            <a:ext cx="7619" cy="168961"/>
          </a:xfrm>
          <a:custGeom>
            <a:avLst/>
            <a:gdLst/>
            <a:ahLst/>
            <a:cxnLst/>
            <a:rect l="0" t="0" r="0" b="0"/>
            <a:pathLst>
              <a:path w="11" h="266">
                <a:moveTo>
                  <a:pt x="5" y="0"/>
                </a:moveTo>
                <a:lnTo>
                  <a:pt x="5" y="266"/>
                </a:lnTo>
              </a:path>
            </a:pathLst>
          </a:custGeom>
          <a:noFill/>
          <a:ln w="7620" cap="flat">
            <a:solidFill>
              <a:srgbClr val="FDD108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1" name="path"/>
          <p:cNvSpPr/>
          <p:nvPr>
            <p:custDataLst>
              <p:tags r:id="rId87"/>
            </p:custDataLst>
          </p:nvPr>
        </p:nvSpPr>
        <p:spPr>
          <a:xfrm>
            <a:off x="6330332" y="6825830"/>
            <a:ext cx="9298" cy="14770"/>
          </a:xfrm>
          <a:custGeom>
            <a:avLst/>
            <a:gdLst/>
            <a:ahLst/>
            <a:cxnLst/>
            <a:rect l="0" t="0" r="0" b="0"/>
            <a:pathLst>
              <a:path w="14" h="23">
                <a:moveTo>
                  <a:pt x="11" y="2"/>
                </a:moveTo>
                <a:lnTo>
                  <a:pt x="5" y="5"/>
                </a:lnTo>
                <a:lnTo>
                  <a:pt x="3" y="11"/>
                </a:lnTo>
                <a:lnTo>
                  <a:pt x="3" y="15"/>
                </a:lnTo>
                <a:lnTo>
                  <a:pt x="7" y="20"/>
                </a:lnTo>
              </a:path>
            </a:pathLst>
          </a:custGeom>
          <a:noFill/>
          <a:ln w="3810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5" name="path"/>
          <p:cNvSpPr/>
          <p:nvPr>
            <p:custDataLst>
              <p:tags r:id="rId88"/>
            </p:custDataLst>
          </p:nvPr>
        </p:nvSpPr>
        <p:spPr>
          <a:xfrm>
            <a:off x="6330344" y="6808002"/>
            <a:ext cx="105230" cy="36718"/>
          </a:xfrm>
          <a:custGeom>
            <a:avLst/>
            <a:gdLst/>
            <a:ahLst/>
            <a:cxnLst/>
            <a:rect l="0" t="0" r="0" b="0"/>
            <a:pathLst>
              <a:path w="165" h="57">
                <a:moveTo>
                  <a:pt x="123" y="54"/>
                </a:moveTo>
                <a:lnTo>
                  <a:pt x="67" y="41"/>
                </a:lnTo>
                <a:lnTo>
                  <a:pt x="11" y="31"/>
                </a:lnTo>
                <a:moveTo>
                  <a:pt x="162" y="37"/>
                </a:moveTo>
                <a:lnTo>
                  <a:pt x="110" y="18"/>
                </a:lnTo>
                <a:lnTo>
                  <a:pt x="56" y="7"/>
                </a:lnTo>
                <a:lnTo>
                  <a:pt x="2" y="3"/>
                </a:lnTo>
              </a:path>
            </a:pathLst>
          </a:custGeom>
          <a:noFill/>
          <a:ln w="3810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66" name="group 18"/>
          <p:cNvGrpSpPr/>
          <p:nvPr/>
        </p:nvGrpSpPr>
        <p:grpSpPr>
          <a:xfrm rot="21600000">
            <a:off x="6250479" y="6829588"/>
            <a:ext cx="190909" cy="114148"/>
            <a:chOff x="0" y="0"/>
            <a:chExt cx="190909" cy="114148"/>
          </a:xfrm>
        </p:grpSpPr>
        <p:sp>
          <p:nvSpPr>
            <p:cNvPr id="167" name="path"/>
            <p:cNvSpPr/>
            <p:nvPr>
              <p:custDataLst>
                <p:tags r:id="rId89"/>
              </p:custDataLst>
            </p:nvPr>
          </p:nvSpPr>
          <p:spPr>
            <a:xfrm>
              <a:off x="82593" y="7215"/>
              <a:ext cx="80562" cy="12022"/>
            </a:xfrm>
            <a:custGeom>
              <a:avLst/>
              <a:gdLst/>
              <a:ahLst/>
              <a:cxnLst/>
              <a:rect l="0" t="0" r="0" b="0"/>
              <a:pathLst>
                <a:path w="126" h="18">
                  <a:moveTo>
                    <a:pt x="11" y="7"/>
                  </a:moveTo>
                  <a:lnTo>
                    <a:pt x="3" y="2"/>
                  </a:lnTo>
                  <a:moveTo>
                    <a:pt x="123" y="15"/>
                  </a:moveTo>
                  <a:lnTo>
                    <a:pt x="123" y="11"/>
                  </a:lnTo>
                  <a:lnTo>
                    <a:pt x="119" y="9"/>
                  </a:lnTo>
                </a:path>
              </a:pathLst>
            </a:custGeom>
            <a:noFill/>
            <a:ln w="3810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9" name="path"/>
            <p:cNvSpPr/>
            <p:nvPr>
              <p:custDataLst>
                <p:tags r:id="rId90"/>
              </p:custDataLst>
            </p:nvPr>
          </p:nvSpPr>
          <p:spPr>
            <a:xfrm>
              <a:off x="0" y="0"/>
              <a:ext cx="190909" cy="114148"/>
            </a:xfrm>
            <a:custGeom>
              <a:avLst/>
              <a:gdLst/>
              <a:ahLst/>
              <a:cxnLst/>
              <a:rect l="0" t="0" r="0" b="0"/>
              <a:pathLst>
                <a:path w="300" h="179">
                  <a:moveTo>
                    <a:pt x="137" y="31"/>
                  </a:moveTo>
                  <a:lnTo>
                    <a:pt x="141" y="29"/>
                  </a:lnTo>
                  <a:lnTo>
                    <a:pt x="143" y="25"/>
                  </a:lnTo>
                  <a:lnTo>
                    <a:pt x="143" y="20"/>
                  </a:lnTo>
                  <a:lnTo>
                    <a:pt x="141" y="18"/>
                  </a:lnTo>
                  <a:moveTo>
                    <a:pt x="253" y="27"/>
                  </a:moveTo>
                  <a:lnTo>
                    <a:pt x="253" y="31"/>
                  </a:lnTo>
                  <a:lnTo>
                    <a:pt x="258" y="33"/>
                  </a:lnTo>
                  <a:moveTo>
                    <a:pt x="12" y="22"/>
                  </a:moveTo>
                  <a:lnTo>
                    <a:pt x="137" y="31"/>
                  </a:lnTo>
                  <a:moveTo>
                    <a:pt x="258" y="33"/>
                  </a:moveTo>
                  <a:lnTo>
                    <a:pt x="282" y="33"/>
                  </a:lnTo>
                  <a:moveTo>
                    <a:pt x="12" y="22"/>
                  </a:moveTo>
                  <a:lnTo>
                    <a:pt x="7" y="25"/>
                  </a:lnTo>
                  <a:lnTo>
                    <a:pt x="3" y="31"/>
                  </a:lnTo>
                  <a:moveTo>
                    <a:pt x="282" y="33"/>
                  </a:moveTo>
                  <a:lnTo>
                    <a:pt x="292" y="27"/>
                  </a:lnTo>
                  <a:lnTo>
                    <a:pt x="297" y="14"/>
                  </a:lnTo>
                  <a:lnTo>
                    <a:pt x="288" y="3"/>
                  </a:lnTo>
                  <a:moveTo>
                    <a:pt x="3" y="176"/>
                  </a:moveTo>
                  <a:lnTo>
                    <a:pt x="3" y="31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70" name="group 20"/>
          <p:cNvGrpSpPr/>
          <p:nvPr/>
        </p:nvGrpSpPr>
        <p:grpSpPr>
          <a:xfrm rot="21600000">
            <a:off x="6222053" y="6808007"/>
            <a:ext cx="455076" cy="630177"/>
            <a:chOff x="0" y="0"/>
            <a:chExt cx="455076" cy="630177"/>
          </a:xfrm>
        </p:grpSpPr>
        <p:sp>
          <p:nvSpPr>
            <p:cNvPr id="171" name="path"/>
            <p:cNvSpPr/>
            <p:nvPr>
              <p:custDataLst>
                <p:tags r:id="rId91"/>
              </p:custDataLst>
            </p:nvPr>
          </p:nvSpPr>
          <p:spPr>
            <a:xfrm>
              <a:off x="28441" y="131234"/>
              <a:ext cx="10005" cy="9982"/>
            </a:xfrm>
            <a:custGeom>
              <a:avLst/>
              <a:gdLst/>
              <a:ahLst/>
              <a:cxnLst/>
              <a:rect l="0" t="0" r="0" b="0"/>
              <a:pathLst>
                <a:path w="15" h="15">
                  <a:moveTo>
                    <a:pt x="3" y="3"/>
                  </a:moveTo>
                  <a:lnTo>
                    <a:pt x="7" y="10"/>
                  </a:lnTo>
                  <a:lnTo>
                    <a:pt x="12" y="12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2" name="path"/>
            <p:cNvSpPr/>
            <p:nvPr>
              <p:custDataLst>
                <p:tags r:id="rId92"/>
              </p:custDataLst>
            </p:nvPr>
          </p:nvSpPr>
          <p:spPr>
            <a:xfrm>
              <a:off x="17834" y="0"/>
              <a:ext cx="94257" cy="3809"/>
            </a:xfrm>
            <a:custGeom>
              <a:avLst/>
              <a:gdLst/>
              <a:ahLst/>
              <a:cxnLst/>
              <a:rect l="0" t="0" r="0" b="0"/>
              <a:pathLst>
                <a:path w="148" h="5">
                  <a:moveTo>
                    <a:pt x="2" y="2"/>
                  </a:moveTo>
                  <a:lnTo>
                    <a:pt x="145" y="2"/>
                  </a:lnTo>
                </a:path>
              </a:pathLst>
            </a:custGeom>
            <a:noFill/>
            <a:ln w="3810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5" name="path"/>
            <p:cNvSpPr/>
            <p:nvPr>
              <p:custDataLst>
                <p:tags r:id="rId93"/>
              </p:custDataLst>
            </p:nvPr>
          </p:nvSpPr>
          <p:spPr>
            <a:xfrm>
              <a:off x="33945" y="132598"/>
              <a:ext cx="110008" cy="8610"/>
            </a:xfrm>
            <a:custGeom>
              <a:avLst/>
              <a:gdLst/>
              <a:ahLst/>
              <a:cxnLst/>
              <a:rect l="0" t="0" r="0" b="0"/>
              <a:pathLst>
                <a:path w="173" h="13">
                  <a:moveTo>
                    <a:pt x="169" y="3"/>
                  </a:moveTo>
                  <a:lnTo>
                    <a:pt x="3" y="10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9" name="path"/>
            <p:cNvSpPr/>
            <p:nvPr>
              <p:custDataLst>
                <p:tags r:id="rId94"/>
              </p:custDataLst>
            </p:nvPr>
          </p:nvSpPr>
          <p:spPr>
            <a:xfrm>
              <a:off x="15" y="0"/>
              <a:ext cx="21629" cy="21628"/>
            </a:xfrm>
            <a:custGeom>
              <a:avLst/>
              <a:gdLst/>
              <a:ahLst/>
              <a:cxnLst/>
              <a:rect l="0" t="0" r="0" b="0"/>
              <a:pathLst>
                <a:path w="34" h="34">
                  <a:moveTo>
                    <a:pt x="31" y="2"/>
                  </a:moveTo>
                  <a:lnTo>
                    <a:pt x="18" y="7"/>
                  </a:lnTo>
                  <a:lnTo>
                    <a:pt x="7" y="15"/>
                  </a:lnTo>
                  <a:lnTo>
                    <a:pt x="3" y="31"/>
                  </a:lnTo>
                </a:path>
              </a:pathLst>
            </a:custGeom>
            <a:noFill/>
            <a:ln w="3810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0" name="path"/>
            <p:cNvSpPr/>
            <p:nvPr>
              <p:custDataLst>
                <p:tags r:id="rId95"/>
              </p:custDataLst>
            </p:nvPr>
          </p:nvSpPr>
          <p:spPr>
            <a:xfrm>
              <a:off x="139458" y="132598"/>
              <a:ext cx="136078" cy="4495"/>
            </a:xfrm>
            <a:custGeom>
              <a:avLst/>
              <a:gdLst/>
              <a:ahLst/>
              <a:cxnLst/>
              <a:rect l="0" t="0" r="0" b="0"/>
              <a:pathLst>
                <a:path w="214" h="7">
                  <a:moveTo>
                    <a:pt x="3" y="3"/>
                  </a:moveTo>
                  <a:lnTo>
                    <a:pt x="210" y="3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1" name="path"/>
            <p:cNvSpPr/>
            <p:nvPr>
              <p:custDataLst>
                <p:tags r:id="rId96"/>
              </p:custDataLst>
            </p:nvPr>
          </p:nvSpPr>
          <p:spPr>
            <a:xfrm>
              <a:off x="12" y="17822"/>
              <a:ext cx="3810" cy="68236"/>
            </a:xfrm>
            <a:custGeom>
              <a:avLst/>
              <a:gdLst/>
              <a:ahLst/>
              <a:cxnLst/>
              <a:rect l="0" t="0" r="0" b="0"/>
              <a:pathLst>
                <a:path w="6" h="107">
                  <a:moveTo>
                    <a:pt x="2" y="2"/>
                  </a:moveTo>
                  <a:lnTo>
                    <a:pt x="2" y="104"/>
                  </a:lnTo>
                </a:path>
              </a:pathLst>
            </a:custGeom>
            <a:noFill/>
            <a:ln w="3810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2" name="path"/>
            <p:cNvSpPr/>
            <p:nvPr>
              <p:custDataLst>
                <p:tags r:id="rId97"/>
              </p:custDataLst>
            </p:nvPr>
          </p:nvSpPr>
          <p:spPr>
            <a:xfrm>
              <a:off x="271037" y="132603"/>
              <a:ext cx="12724" cy="12725"/>
            </a:xfrm>
            <a:custGeom>
              <a:avLst/>
              <a:gdLst/>
              <a:ahLst/>
              <a:cxnLst/>
              <a:rect l="0" t="0" r="0" b="0"/>
              <a:pathLst>
                <a:path w="20" h="20">
                  <a:moveTo>
                    <a:pt x="16" y="16"/>
                  </a:moveTo>
                  <a:lnTo>
                    <a:pt x="12" y="7"/>
                  </a:lnTo>
                  <a:lnTo>
                    <a:pt x="3" y="3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3" name="path"/>
            <p:cNvSpPr/>
            <p:nvPr>
              <p:custDataLst>
                <p:tags r:id="rId98"/>
              </p:custDataLst>
            </p:nvPr>
          </p:nvSpPr>
          <p:spPr>
            <a:xfrm>
              <a:off x="0" y="82240"/>
              <a:ext cx="283421" cy="547937"/>
            </a:xfrm>
            <a:custGeom>
              <a:avLst/>
              <a:gdLst/>
              <a:ahLst/>
              <a:cxnLst/>
              <a:rect l="0" t="0" r="0" b="0"/>
              <a:pathLst>
                <a:path w="446" h="862">
                  <a:moveTo>
                    <a:pt x="3" y="2"/>
                  </a:moveTo>
                  <a:lnTo>
                    <a:pt x="7" y="7"/>
                  </a:lnTo>
                  <a:moveTo>
                    <a:pt x="443" y="110"/>
                  </a:moveTo>
                  <a:lnTo>
                    <a:pt x="443" y="95"/>
                  </a:lnTo>
                  <a:moveTo>
                    <a:pt x="7" y="20"/>
                  </a:moveTo>
                  <a:lnTo>
                    <a:pt x="9" y="13"/>
                  </a:lnTo>
                  <a:lnTo>
                    <a:pt x="7" y="7"/>
                  </a:lnTo>
                  <a:moveTo>
                    <a:pt x="430" y="123"/>
                  </a:moveTo>
                  <a:lnTo>
                    <a:pt x="439" y="119"/>
                  </a:lnTo>
                  <a:lnTo>
                    <a:pt x="443" y="110"/>
                  </a:lnTo>
                  <a:moveTo>
                    <a:pt x="7" y="20"/>
                  </a:moveTo>
                  <a:lnTo>
                    <a:pt x="3" y="26"/>
                  </a:lnTo>
                  <a:moveTo>
                    <a:pt x="413" y="123"/>
                  </a:moveTo>
                  <a:lnTo>
                    <a:pt x="430" y="123"/>
                  </a:lnTo>
                  <a:moveTo>
                    <a:pt x="2" y="26"/>
                  </a:moveTo>
                  <a:lnTo>
                    <a:pt x="2" y="87"/>
                  </a:lnTo>
                  <a:moveTo>
                    <a:pt x="413" y="123"/>
                  </a:moveTo>
                  <a:lnTo>
                    <a:pt x="402" y="128"/>
                  </a:lnTo>
                  <a:lnTo>
                    <a:pt x="397" y="138"/>
                  </a:lnTo>
                  <a:moveTo>
                    <a:pt x="3" y="87"/>
                  </a:moveTo>
                  <a:lnTo>
                    <a:pt x="7" y="93"/>
                  </a:lnTo>
                  <a:moveTo>
                    <a:pt x="397" y="138"/>
                  </a:moveTo>
                  <a:lnTo>
                    <a:pt x="397" y="795"/>
                  </a:lnTo>
                  <a:moveTo>
                    <a:pt x="7" y="104"/>
                  </a:moveTo>
                  <a:lnTo>
                    <a:pt x="9" y="97"/>
                  </a:lnTo>
                  <a:lnTo>
                    <a:pt x="7" y="93"/>
                  </a:lnTo>
                  <a:moveTo>
                    <a:pt x="397" y="795"/>
                  </a:moveTo>
                  <a:lnTo>
                    <a:pt x="402" y="810"/>
                  </a:lnTo>
                  <a:lnTo>
                    <a:pt x="413" y="821"/>
                  </a:lnTo>
                  <a:lnTo>
                    <a:pt x="426" y="823"/>
                  </a:lnTo>
                  <a:moveTo>
                    <a:pt x="7" y="104"/>
                  </a:moveTo>
                  <a:lnTo>
                    <a:pt x="3" y="110"/>
                  </a:lnTo>
                  <a:moveTo>
                    <a:pt x="426" y="823"/>
                  </a:moveTo>
                  <a:lnTo>
                    <a:pt x="426" y="823"/>
                  </a:lnTo>
                  <a:moveTo>
                    <a:pt x="3" y="110"/>
                  </a:moveTo>
                  <a:lnTo>
                    <a:pt x="3" y="831"/>
                  </a:lnTo>
                  <a:moveTo>
                    <a:pt x="439" y="838"/>
                  </a:moveTo>
                  <a:lnTo>
                    <a:pt x="435" y="827"/>
                  </a:lnTo>
                  <a:lnTo>
                    <a:pt x="426" y="823"/>
                  </a:lnTo>
                  <a:moveTo>
                    <a:pt x="3" y="831"/>
                  </a:moveTo>
                  <a:lnTo>
                    <a:pt x="7" y="846"/>
                  </a:lnTo>
                  <a:lnTo>
                    <a:pt x="18" y="857"/>
                  </a:lnTo>
                  <a:lnTo>
                    <a:pt x="31" y="859"/>
                  </a:lnTo>
                  <a:moveTo>
                    <a:pt x="439" y="838"/>
                  </a:moveTo>
                  <a:lnTo>
                    <a:pt x="439" y="846"/>
                  </a:lnTo>
                  <a:moveTo>
                    <a:pt x="31" y="859"/>
                  </a:moveTo>
                  <a:lnTo>
                    <a:pt x="426" y="859"/>
                  </a:lnTo>
                  <a:lnTo>
                    <a:pt x="435" y="855"/>
                  </a:lnTo>
                  <a:lnTo>
                    <a:pt x="439" y="846"/>
                  </a:lnTo>
                  <a:moveTo>
                    <a:pt x="159" y="818"/>
                  </a:moveTo>
                  <a:lnTo>
                    <a:pt x="157" y="814"/>
                  </a:lnTo>
                  <a:lnTo>
                    <a:pt x="153" y="812"/>
                  </a:lnTo>
                  <a:moveTo>
                    <a:pt x="159" y="821"/>
                  </a:moveTo>
                  <a:lnTo>
                    <a:pt x="159" y="818"/>
                  </a:lnTo>
                  <a:moveTo>
                    <a:pt x="152" y="812"/>
                  </a:moveTo>
                  <a:lnTo>
                    <a:pt x="135" y="812"/>
                  </a:lnTo>
                  <a:moveTo>
                    <a:pt x="159" y="821"/>
                  </a:moveTo>
                  <a:lnTo>
                    <a:pt x="159" y="825"/>
                  </a:lnTo>
                  <a:lnTo>
                    <a:pt x="163" y="827"/>
                  </a:lnTo>
                  <a:moveTo>
                    <a:pt x="135" y="812"/>
                  </a:moveTo>
                  <a:lnTo>
                    <a:pt x="131" y="814"/>
                  </a:lnTo>
                  <a:lnTo>
                    <a:pt x="131" y="818"/>
                  </a:lnTo>
                  <a:moveTo>
                    <a:pt x="194" y="827"/>
                  </a:moveTo>
                  <a:lnTo>
                    <a:pt x="163" y="827"/>
                  </a:lnTo>
                  <a:moveTo>
                    <a:pt x="131" y="818"/>
                  </a:moveTo>
                  <a:lnTo>
                    <a:pt x="131" y="821"/>
                  </a:lnTo>
                  <a:moveTo>
                    <a:pt x="194" y="827"/>
                  </a:moveTo>
                  <a:lnTo>
                    <a:pt x="198" y="825"/>
                  </a:lnTo>
                  <a:lnTo>
                    <a:pt x="200" y="821"/>
                  </a:lnTo>
                  <a:moveTo>
                    <a:pt x="124" y="827"/>
                  </a:moveTo>
                  <a:lnTo>
                    <a:pt x="129" y="825"/>
                  </a:lnTo>
                  <a:lnTo>
                    <a:pt x="131" y="821"/>
                  </a:lnTo>
                  <a:moveTo>
                    <a:pt x="200" y="818"/>
                  </a:moveTo>
                  <a:lnTo>
                    <a:pt x="200" y="821"/>
                  </a:lnTo>
                  <a:moveTo>
                    <a:pt x="204" y="812"/>
                  </a:moveTo>
                  <a:lnTo>
                    <a:pt x="202" y="814"/>
                  </a:lnTo>
                  <a:lnTo>
                    <a:pt x="200" y="818"/>
                  </a:lnTo>
                  <a:moveTo>
                    <a:pt x="44" y="818"/>
                  </a:moveTo>
                  <a:lnTo>
                    <a:pt x="46" y="823"/>
                  </a:lnTo>
                  <a:lnTo>
                    <a:pt x="52" y="827"/>
                  </a:lnTo>
                  <a:lnTo>
                    <a:pt x="99" y="827"/>
                  </a:lnTo>
                  <a:lnTo>
                    <a:pt x="124" y="827"/>
                  </a:lnTo>
                  <a:moveTo>
                    <a:pt x="222" y="812"/>
                  </a:moveTo>
                  <a:lnTo>
                    <a:pt x="204" y="812"/>
                  </a:lnTo>
                  <a:moveTo>
                    <a:pt x="44" y="818"/>
                  </a:moveTo>
                  <a:lnTo>
                    <a:pt x="44" y="130"/>
                  </a:lnTo>
                  <a:moveTo>
                    <a:pt x="228" y="818"/>
                  </a:moveTo>
                  <a:lnTo>
                    <a:pt x="226" y="814"/>
                  </a:lnTo>
                  <a:lnTo>
                    <a:pt x="222" y="812"/>
                  </a:lnTo>
                  <a:moveTo>
                    <a:pt x="52" y="121"/>
                  </a:moveTo>
                  <a:lnTo>
                    <a:pt x="46" y="123"/>
                  </a:lnTo>
                  <a:lnTo>
                    <a:pt x="43" y="130"/>
                  </a:lnTo>
                  <a:moveTo>
                    <a:pt x="228" y="821"/>
                  </a:moveTo>
                  <a:lnTo>
                    <a:pt x="228" y="818"/>
                  </a:lnTo>
                  <a:moveTo>
                    <a:pt x="228" y="821"/>
                  </a:moveTo>
                  <a:lnTo>
                    <a:pt x="230" y="825"/>
                  </a:lnTo>
                  <a:lnTo>
                    <a:pt x="235" y="827"/>
                  </a:lnTo>
                  <a:moveTo>
                    <a:pt x="265" y="827"/>
                  </a:moveTo>
                  <a:lnTo>
                    <a:pt x="235" y="827"/>
                  </a:lnTo>
                  <a:moveTo>
                    <a:pt x="265" y="827"/>
                  </a:moveTo>
                  <a:lnTo>
                    <a:pt x="267" y="825"/>
                  </a:lnTo>
                  <a:lnTo>
                    <a:pt x="269" y="821"/>
                  </a:lnTo>
                  <a:moveTo>
                    <a:pt x="269" y="818"/>
                  </a:moveTo>
                  <a:lnTo>
                    <a:pt x="269" y="821"/>
                  </a:lnTo>
                  <a:moveTo>
                    <a:pt x="276" y="812"/>
                  </a:moveTo>
                  <a:lnTo>
                    <a:pt x="271" y="814"/>
                  </a:lnTo>
                  <a:lnTo>
                    <a:pt x="269" y="818"/>
                  </a:lnTo>
                  <a:moveTo>
                    <a:pt x="293" y="812"/>
                  </a:moveTo>
                  <a:lnTo>
                    <a:pt x="276" y="812"/>
                  </a:lnTo>
                  <a:moveTo>
                    <a:pt x="297" y="818"/>
                  </a:moveTo>
                  <a:lnTo>
                    <a:pt x="295" y="814"/>
                  </a:lnTo>
                  <a:lnTo>
                    <a:pt x="293" y="812"/>
                  </a:lnTo>
                  <a:moveTo>
                    <a:pt x="297" y="821"/>
                  </a:moveTo>
                  <a:lnTo>
                    <a:pt x="297" y="818"/>
                  </a:lnTo>
                  <a:moveTo>
                    <a:pt x="297" y="821"/>
                  </a:moveTo>
                  <a:lnTo>
                    <a:pt x="299" y="825"/>
                  </a:lnTo>
                  <a:lnTo>
                    <a:pt x="304" y="827"/>
                  </a:lnTo>
                  <a:moveTo>
                    <a:pt x="270" y="127"/>
                  </a:moveTo>
                  <a:lnTo>
                    <a:pt x="272" y="131"/>
                  </a:lnTo>
                  <a:lnTo>
                    <a:pt x="277" y="133"/>
                  </a:lnTo>
                  <a:moveTo>
                    <a:pt x="270" y="124"/>
                  </a:moveTo>
                  <a:lnTo>
                    <a:pt x="270" y="127"/>
                  </a:lnTo>
                  <a:moveTo>
                    <a:pt x="277" y="133"/>
                  </a:moveTo>
                  <a:lnTo>
                    <a:pt x="294" y="133"/>
                  </a:lnTo>
                  <a:moveTo>
                    <a:pt x="270" y="124"/>
                  </a:moveTo>
                  <a:lnTo>
                    <a:pt x="270" y="120"/>
                  </a:lnTo>
                  <a:lnTo>
                    <a:pt x="266" y="118"/>
                  </a:lnTo>
                  <a:moveTo>
                    <a:pt x="294" y="133"/>
                  </a:moveTo>
                  <a:lnTo>
                    <a:pt x="298" y="131"/>
                  </a:lnTo>
                  <a:lnTo>
                    <a:pt x="298" y="127"/>
                  </a:lnTo>
                  <a:moveTo>
                    <a:pt x="236" y="118"/>
                  </a:moveTo>
                  <a:lnTo>
                    <a:pt x="266" y="118"/>
                  </a:lnTo>
                  <a:moveTo>
                    <a:pt x="298" y="127"/>
                  </a:moveTo>
                  <a:lnTo>
                    <a:pt x="298" y="124"/>
                  </a:lnTo>
                  <a:moveTo>
                    <a:pt x="236" y="118"/>
                  </a:moveTo>
                  <a:lnTo>
                    <a:pt x="231" y="120"/>
                  </a:lnTo>
                  <a:lnTo>
                    <a:pt x="229" y="124"/>
                  </a:lnTo>
                  <a:moveTo>
                    <a:pt x="305" y="118"/>
                  </a:moveTo>
                  <a:lnTo>
                    <a:pt x="300" y="120"/>
                  </a:lnTo>
                  <a:lnTo>
                    <a:pt x="298" y="124"/>
                  </a:lnTo>
                  <a:moveTo>
                    <a:pt x="229" y="127"/>
                  </a:moveTo>
                  <a:lnTo>
                    <a:pt x="229" y="124"/>
                  </a:lnTo>
                  <a:moveTo>
                    <a:pt x="305" y="118"/>
                  </a:moveTo>
                  <a:lnTo>
                    <a:pt x="331" y="118"/>
                  </a:lnTo>
                  <a:lnTo>
                    <a:pt x="351" y="118"/>
                  </a:lnTo>
                  <a:moveTo>
                    <a:pt x="225" y="133"/>
                  </a:moveTo>
                  <a:lnTo>
                    <a:pt x="227" y="131"/>
                  </a:lnTo>
                  <a:lnTo>
                    <a:pt x="229" y="127"/>
                  </a:lnTo>
                  <a:moveTo>
                    <a:pt x="208" y="133"/>
                  </a:moveTo>
                  <a:lnTo>
                    <a:pt x="225" y="133"/>
                  </a:lnTo>
                  <a:moveTo>
                    <a:pt x="201" y="127"/>
                  </a:moveTo>
                  <a:lnTo>
                    <a:pt x="203" y="131"/>
                  </a:lnTo>
                  <a:lnTo>
                    <a:pt x="208" y="133"/>
                  </a:lnTo>
                  <a:moveTo>
                    <a:pt x="201" y="124"/>
                  </a:moveTo>
                  <a:lnTo>
                    <a:pt x="201" y="127"/>
                  </a:lnTo>
                  <a:moveTo>
                    <a:pt x="201" y="124"/>
                  </a:moveTo>
                  <a:lnTo>
                    <a:pt x="199" y="120"/>
                  </a:lnTo>
                  <a:lnTo>
                    <a:pt x="195" y="118"/>
                  </a:lnTo>
                  <a:moveTo>
                    <a:pt x="164" y="118"/>
                  </a:moveTo>
                  <a:lnTo>
                    <a:pt x="195" y="118"/>
                  </a:lnTo>
                  <a:moveTo>
                    <a:pt x="164" y="118"/>
                  </a:moveTo>
                  <a:lnTo>
                    <a:pt x="162" y="120"/>
                  </a:lnTo>
                  <a:lnTo>
                    <a:pt x="160" y="124"/>
                  </a:lnTo>
                  <a:moveTo>
                    <a:pt x="160" y="127"/>
                  </a:moveTo>
                  <a:lnTo>
                    <a:pt x="160" y="124"/>
                  </a:lnTo>
                  <a:moveTo>
                    <a:pt x="154" y="133"/>
                  </a:moveTo>
                  <a:lnTo>
                    <a:pt x="158" y="131"/>
                  </a:lnTo>
                  <a:lnTo>
                    <a:pt x="160" y="127"/>
                  </a:lnTo>
                  <a:moveTo>
                    <a:pt x="136" y="133"/>
                  </a:moveTo>
                  <a:lnTo>
                    <a:pt x="154" y="133"/>
                  </a:lnTo>
                  <a:moveTo>
                    <a:pt x="132" y="127"/>
                  </a:moveTo>
                  <a:lnTo>
                    <a:pt x="134" y="131"/>
                  </a:lnTo>
                  <a:lnTo>
                    <a:pt x="136" y="133"/>
                  </a:lnTo>
                  <a:moveTo>
                    <a:pt x="132" y="124"/>
                  </a:moveTo>
                  <a:lnTo>
                    <a:pt x="132" y="127"/>
                  </a:lnTo>
                  <a:moveTo>
                    <a:pt x="361" y="130"/>
                  </a:moveTo>
                  <a:lnTo>
                    <a:pt x="361" y="818"/>
                  </a:lnTo>
                  <a:moveTo>
                    <a:pt x="361" y="130"/>
                  </a:moveTo>
                  <a:lnTo>
                    <a:pt x="359" y="123"/>
                  </a:lnTo>
                  <a:lnTo>
                    <a:pt x="352" y="121"/>
                  </a:lnTo>
                </a:path>
              </a:pathLst>
            </a:custGeom>
            <a:noFill/>
            <a:ln w="3810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4" name="path"/>
            <p:cNvSpPr/>
            <p:nvPr>
              <p:custDataLst>
                <p:tags r:id="rId99"/>
              </p:custDataLst>
            </p:nvPr>
          </p:nvSpPr>
          <p:spPr>
            <a:xfrm>
              <a:off x="28441" y="42131"/>
              <a:ext cx="426634" cy="93598"/>
            </a:xfrm>
            <a:custGeom>
              <a:avLst/>
              <a:gdLst/>
              <a:ahLst/>
              <a:cxnLst/>
              <a:rect l="0" t="0" r="0" b="0"/>
              <a:pathLst>
                <a:path w="671" h="147">
                  <a:moveTo>
                    <a:pt x="35" y="141"/>
                  </a:moveTo>
                  <a:lnTo>
                    <a:pt x="42" y="128"/>
                  </a:lnTo>
                  <a:moveTo>
                    <a:pt x="113" y="141"/>
                  </a:moveTo>
                  <a:lnTo>
                    <a:pt x="120" y="128"/>
                  </a:lnTo>
                  <a:moveTo>
                    <a:pt x="189" y="143"/>
                  </a:moveTo>
                  <a:lnTo>
                    <a:pt x="197" y="128"/>
                  </a:lnTo>
                  <a:moveTo>
                    <a:pt x="266" y="143"/>
                  </a:moveTo>
                  <a:lnTo>
                    <a:pt x="275" y="128"/>
                  </a:lnTo>
                  <a:moveTo>
                    <a:pt x="344" y="143"/>
                  </a:moveTo>
                  <a:lnTo>
                    <a:pt x="353" y="128"/>
                  </a:lnTo>
                  <a:moveTo>
                    <a:pt x="422" y="143"/>
                  </a:moveTo>
                  <a:lnTo>
                    <a:pt x="430" y="128"/>
                  </a:lnTo>
                  <a:moveTo>
                    <a:pt x="499" y="143"/>
                  </a:moveTo>
                  <a:lnTo>
                    <a:pt x="508" y="128"/>
                  </a:lnTo>
                  <a:moveTo>
                    <a:pt x="577" y="143"/>
                  </a:moveTo>
                  <a:lnTo>
                    <a:pt x="586" y="128"/>
                  </a:lnTo>
                  <a:moveTo>
                    <a:pt x="655" y="143"/>
                  </a:moveTo>
                  <a:lnTo>
                    <a:pt x="664" y="130"/>
                  </a:lnTo>
                  <a:moveTo>
                    <a:pt x="61" y="141"/>
                  </a:moveTo>
                  <a:lnTo>
                    <a:pt x="53" y="128"/>
                  </a:lnTo>
                  <a:moveTo>
                    <a:pt x="139" y="141"/>
                  </a:moveTo>
                  <a:lnTo>
                    <a:pt x="130" y="128"/>
                  </a:lnTo>
                  <a:moveTo>
                    <a:pt x="217" y="143"/>
                  </a:moveTo>
                  <a:lnTo>
                    <a:pt x="208" y="128"/>
                  </a:lnTo>
                  <a:moveTo>
                    <a:pt x="294" y="143"/>
                  </a:moveTo>
                  <a:lnTo>
                    <a:pt x="286" y="128"/>
                  </a:lnTo>
                  <a:moveTo>
                    <a:pt x="372" y="143"/>
                  </a:moveTo>
                  <a:lnTo>
                    <a:pt x="364" y="128"/>
                  </a:lnTo>
                  <a:moveTo>
                    <a:pt x="450" y="143"/>
                  </a:moveTo>
                  <a:lnTo>
                    <a:pt x="441" y="128"/>
                  </a:lnTo>
                  <a:moveTo>
                    <a:pt x="528" y="143"/>
                  </a:moveTo>
                  <a:lnTo>
                    <a:pt x="519" y="128"/>
                  </a:lnTo>
                  <a:moveTo>
                    <a:pt x="605" y="143"/>
                  </a:moveTo>
                  <a:lnTo>
                    <a:pt x="597" y="128"/>
                  </a:lnTo>
                  <a:moveTo>
                    <a:pt x="3" y="38"/>
                  </a:moveTo>
                  <a:lnTo>
                    <a:pt x="27" y="38"/>
                  </a:lnTo>
                  <a:moveTo>
                    <a:pt x="40" y="38"/>
                  </a:moveTo>
                  <a:lnTo>
                    <a:pt x="76" y="38"/>
                  </a:lnTo>
                  <a:moveTo>
                    <a:pt x="89" y="38"/>
                  </a:moveTo>
                  <a:lnTo>
                    <a:pt x="124" y="38"/>
                  </a:lnTo>
                  <a:moveTo>
                    <a:pt x="139" y="38"/>
                  </a:moveTo>
                  <a:lnTo>
                    <a:pt x="174" y="38"/>
                  </a:lnTo>
                  <a:moveTo>
                    <a:pt x="189" y="38"/>
                  </a:moveTo>
                  <a:lnTo>
                    <a:pt x="223" y="38"/>
                  </a:lnTo>
                  <a:moveTo>
                    <a:pt x="236" y="38"/>
                  </a:moveTo>
                  <a:lnTo>
                    <a:pt x="273" y="38"/>
                  </a:lnTo>
                  <a:moveTo>
                    <a:pt x="286" y="38"/>
                  </a:moveTo>
                  <a:lnTo>
                    <a:pt x="322" y="38"/>
                  </a:lnTo>
                  <a:moveTo>
                    <a:pt x="335" y="38"/>
                  </a:moveTo>
                  <a:lnTo>
                    <a:pt x="372" y="38"/>
                  </a:lnTo>
                  <a:moveTo>
                    <a:pt x="385" y="38"/>
                  </a:moveTo>
                  <a:lnTo>
                    <a:pt x="420" y="38"/>
                  </a:lnTo>
                  <a:moveTo>
                    <a:pt x="435" y="38"/>
                  </a:moveTo>
                  <a:lnTo>
                    <a:pt x="469" y="38"/>
                  </a:lnTo>
                  <a:moveTo>
                    <a:pt x="482" y="38"/>
                  </a:moveTo>
                  <a:lnTo>
                    <a:pt x="519" y="38"/>
                  </a:lnTo>
                  <a:moveTo>
                    <a:pt x="532" y="38"/>
                  </a:moveTo>
                  <a:lnTo>
                    <a:pt x="569" y="38"/>
                  </a:lnTo>
                  <a:moveTo>
                    <a:pt x="581" y="38"/>
                  </a:moveTo>
                  <a:lnTo>
                    <a:pt x="618" y="38"/>
                  </a:lnTo>
                  <a:moveTo>
                    <a:pt x="631" y="38"/>
                  </a:moveTo>
                  <a:lnTo>
                    <a:pt x="668" y="38"/>
                  </a:lnTo>
                  <a:moveTo>
                    <a:pt x="40" y="72"/>
                  </a:moveTo>
                  <a:lnTo>
                    <a:pt x="40" y="51"/>
                  </a:lnTo>
                  <a:moveTo>
                    <a:pt x="40" y="38"/>
                  </a:moveTo>
                  <a:lnTo>
                    <a:pt x="40" y="3"/>
                  </a:lnTo>
                  <a:moveTo>
                    <a:pt x="89" y="72"/>
                  </a:moveTo>
                  <a:lnTo>
                    <a:pt x="89" y="51"/>
                  </a:lnTo>
                  <a:moveTo>
                    <a:pt x="89" y="38"/>
                  </a:moveTo>
                  <a:lnTo>
                    <a:pt x="89" y="3"/>
                  </a:lnTo>
                  <a:moveTo>
                    <a:pt x="139" y="72"/>
                  </a:moveTo>
                  <a:lnTo>
                    <a:pt x="139" y="51"/>
                  </a:lnTo>
                  <a:moveTo>
                    <a:pt x="139" y="38"/>
                  </a:moveTo>
                  <a:lnTo>
                    <a:pt x="139" y="3"/>
                  </a:lnTo>
                  <a:moveTo>
                    <a:pt x="189" y="72"/>
                  </a:moveTo>
                  <a:lnTo>
                    <a:pt x="189" y="51"/>
                  </a:lnTo>
                  <a:moveTo>
                    <a:pt x="189" y="38"/>
                  </a:moveTo>
                  <a:lnTo>
                    <a:pt x="189" y="3"/>
                  </a:lnTo>
                  <a:moveTo>
                    <a:pt x="236" y="72"/>
                  </a:moveTo>
                  <a:lnTo>
                    <a:pt x="236" y="51"/>
                  </a:lnTo>
                  <a:moveTo>
                    <a:pt x="236" y="38"/>
                  </a:moveTo>
                  <a:lnTo>
                    <a:pt x="236" y="3"/>
                  </a:lnTo>
                  <a:moveTo>
                    <a:pt x="286" y="72"/>
                  </a:moveTo>
                  <a:lnTo>
                    <a:pt x="286" y="51"/>
                  </a:lnTo>
                  <a:moveTo>
                    <a:pt x="286" y="38"/>
                  </a:moveTo>
                  <a:lnTo>
                    <a:pt x="286" y="3"/>
                  </a:lnTo>
                  <a:moveTo>
                    <a:pt x="335" y="72"/>
                  </a:moveTo>
                  <a:lnTo>
                    <a:pt x="335" y="51"/>
                  </a:lnTo>
                  <a:moveTo>
                    <a:pt x="335" y="38"/>
                  </a:moveTo>
                  <a:lnTo>
                    <a:pt x="335" y="3"/>
                  </a:lnTo>
                  <a:moveTo>
                    <a:pt x="385" y="72"/>
                  </a:moveTo>
                  <a:lnTo>
                    <a:pt x="385" y="51"/>
                  </a:lnTo>
                  <a:moveTo>
                    <a:pt x="385" y="38"/>
                  </a:moveTo>
                  <a:lnTo>
                    <a:pt x="385" y="3"/>
                  </a:lnTo>
                  <a:moveTo>
                    <a:pt x="435" y="72"/>
                  </a:moveTo>
                  <a:lnTo>
                    <a:pt x="435" y="51"/>
                  </a:lnTo>
                  <a:moveTo>
                    <a:pt x="435" y="38"/>
                  </a:moveTo>
                  <a:lnTo>
                    <a:pt x="435" y="3"/>
                  </a:lnTo>
                  <a:moveTo>
                    <a:pt x="482" y="72"/>
                  </a:moveTo>
                  <a:lnTo>
                    <a:pt x="482" y="51"/>
                  </a:lnTo>
                  <a:moveTo>
                    <a:pt x="482" y="38"/>
                  </a:moveTo>
                  <a:lnTo>
                    <a:pt x="482" y="3"/>
                  </a:lnTo>
                  <a:moveTo>
                    <a:pt x="532" y="72"/>
                  </a:moveTo>
                  <a:lnTo>
                    <a:pt x="532" y="51"/>
                  </a:lnTo>
                  <a:moveTo>
                    <a:pt x="532" y="38"/>
                  </a:moveTo>
                  <a:lnTo>
                    <a:pt x="532" y="3"/>
                  </a:lnTo>
                  <a:moveTo>
                    <a:pt x="581" y="72"/>
                  </a:moveTo>
                  <a:lnTo>
                    <a:pt x="581" y="51"/>
                  </a:lnTo>
                  <a:moveTo>
                    <a:pt x="581" y="38"/>
                  </a:moveTo>
                  <a:lnTo>
                    <a:pt x="581" y="3"/>
                  </a:lnTo>
                  <a:moveTo>
                    <a:pt x="631" y="72"/>
                  </a:moveTo>
                  <a:lnTo>
                    <a:pt x="631" y="51"/>
                  </a:lnTo>
                  <a:moveTo>
                    <a:pt x="631" y="38"/>
                  </a:moveTo>
                  <a:lnTo>
                    <a:pt x="631" y="3"/>
                  </a:lnTo>
                  <a:moveTo>
                    <a:pt x="217" y="85"/>
                  </a:moveTo>
                  <a:lnTo>
                    <a:pt x="217" y="72"/>
                  </a:lnTo>
                  <a:moveTo>
                    <a:pt x="484" y="85"/>
                  </a:moveTo>
                  <a:lnTo>
                    <a:pt x="484" y="72"/>
                  </a:lnTo>
                  <a:moveTo>
                    <a:pt x="3" y="72"/>
                  </a:moveTo>
                  <a:lnTo>
                    <a:pt x="668" y="72"/>
                  </a:lnTo>
                  <a:moveTo>
                    <a:pt x="135" y="113"/>
                  </a:moveTo>
                  <a:lnTo>
                    <a:pt x="163" y="85"/>
                  </a:lnTo>
                  <a:moveTo>
                    <a:pt x="433" y="115"/>
                  </a:moveTo>
                  <a:lnTo>
                    <a:pt x="461" y="87"/>
                  </a:lnTo>
                  <a:moveTo>
                    <a:pt x="197" y="113"/>
                  </a:moveTo>
                  <a:lnTo>
                    <a:pt x="225" y="85"/>
                  </a:lnTo>
                  <a:moveTo>
                    <a:pt x="495" y="115"/>
                  </a:moveTo>
                  <a:lnTo>
                    <a:pt x="523" y="87"/>
                  </a:lnTo>
                  <a:moveTo>
                    <a:pt x="260" y="115"/>
                  </a:moveTo>
                  <a:lnTo>
                    <a:pt x="288" y="87"/>
                  </a:lnTo>
                  <a:moveTo>
                    <a:pt x="558" y="115"/>
                  </a:moveTo>
                  <a:lnTo>
                    <a:pt x="573" y="100"/>
                  </a:lnTo>
                  <a:lnTo>
                    <a:pt x="588" y="87"/>
                  </a:lnTo>
                  <a:moveTo>
                    <a:pt x="3" y="85"/>
                  </a:moveTo>
                  <a:lnTo>
                    <a:pt x="668" y="87"/>
                  </a:lnTo>
                  <a:moveTo>
                    <a:pt x="668" y="143"/>
                  </a:moveTo>
                  <a:lnTo>
                    <a:pt x="3" y="141"/>
                  </a:lnTo>
                  <a:moveTo>
                    <a:pt x="48" y="128"/>
                  </a:moveTo>
                  <a:lnTo>
                    <a:pt x="48" y="113"/>
                  </a:lnTo>
                  <a:moveTo>
                    <a:pt x="407" y="128"/>
                  </a:moveTo>
                  <a:lnTo>
                    <a:pt x="407" y="115"/>
                  </a:lnTo>
                  <a:moveTo>
                    <a:pt x="668" y="130"/>
                  </a:moveTo>
                  <a:lnTo>
                    <a:pt x="3" y="128"/>
                  </a:lnTo>
                  <a:moveTo>
                    <a:pt x="668" y="115"/>
                  </a:moveTo>
                  <a:lnTo>
                    <a:pt x="3" y="113"/>
                  </a:lnTo>
                  <a:moveTo>
                    <a:pt x="668" y="143"/>
                  </a:moveTo>
                  <a:lnTo>
                    <a:pt x="668" y="3"/>
                  </a:lnTo>
                  <a:lnTo>
                    <a:pt x="3" y="3"/>
                  </a:lnTo>
                  <a:moveTo>
                    <a:pt x="165" y="128"/>
                  </a:moveTo>
                  <a:lnTo>
                    <a:pt x="165" y="115"/>
                  </a:lnTo>
                  <a:moveTo>
                    <a:pt x="435" y="128"/>
                  </a:moveTo>
                  <a:lnTo>
                    <a:pt x="435" y="115"/>
                  </a:lnTo>
                  <a:moveTo>
                    <a:pt x="234" y="128"/>
                  </a:moveTo>
                  <a:lnTo>
                    <a:pt x="234" y="115"/>
                  </a:lnTo>
                  <a:moveTo>
                    <a:pt x="504" y="128"/>
                  </a:moveTo>
                  <a:lnTo>
                    <a:pt x="504" y="115"/>
                  </a:lnTo>
                  <a:moveTo>
                    <a:pt x="327" y="128"/>
                  </a:moveTo>
                  <a:lnTo>
                    <a:pt x="327" y="115"/>
                  </a:lnTo>
                  <a:moveTo>
                    <a:pt x="594" y="128"/>
                  </a:moveTo>
                  <a:lnTo>
                    <a:pt x="594" y="115"/>
                  </a:lnTo>
                  <a:moveTo>
                    <a:pt x="109" y="128"/>
                  </a:moveTo>
                  <a:lnTo>
                    <a:pt x="109" y="115"/>
                  </a:lnTo>
                  <a:moveTo>
                    <a:pt x="379" y="128"/>
                  </a:moveTo>
                  <a:lnTo>
                    <a:pt x="379" y="115"/>
                  </a:lnTo>
                  <a:moveTo>
                    <a:pt x="68" y="85"/>
                  </a:moveTo>
                  <a:lnTo>
                    <a:pt x="68" y="72"/>
                  </a:lnTo>
                  <a:moveTo>
                    <a:pt x="338" y="125"/>
                  </a:moveTo>
                  <a:lnTo>
                    <a:pt x="338" y="112"/>
                  </a:lnTo>
                  <a:moveTo>
                    <a:pt x="124" y="85"/>
                  </a:moveTo>
                  <a:lnTo>
                    <a:pt x="124" y="72"/>
                  </a:lnTo>
                  <a:moveTo>
                    <a:pt x="392" y="85"/>
                  </a:moveTo>
                  <a:lnTo>
                    <a:pt x="392" y="72"/>
                  </a:lnTo>
                  <a:moveTo>
                    <a:pt x="178" y="85"/>
                  </a:moveTo>
                  <a:lnTo>
                    <a:pt x="178" y="72"/>
                  </a:lnTo>
                  <a:moveTo>
                    <a:pt x="446" y="85"/>
                  </a:moveTo>
                  <a:lnTo>
                    <a:pt x="446" y="74"/>
                  </a:lnTo>
                  <a:moveTo>
                    <a:pt x="262" y="85"/>
                  </a:moveTo>
                  <a:lnTo>
                    <a:pt x="262" y="72"/>
                  </a:lnTo>
                  <a:moveTo>
                    <a:pt x="530" y="85"/>
                  </a:moveTo>
                  <a:lnTo>
                    <a:pt x="530" y="74"/>
                  </a:lnTo>
                  <a:moveTo>
                    <a:pt x="573" y="87"/>
                  </a:moveTo>
                  <a:lnTo>
                    <a:pt x="573" y="74"/>
                  </a:lnTo>
                  <a:moveTo>
                    <a:pt x="638" y="87"/>
                  </a:moveTo>
                  <a:lnTo>
                    <a:pt x="638" y="74"/>
                  </a:lnTo>
                  <a:moveTo>
                    <a:pt x="549" y="128"/>
                  </a:moveTo>
                  <a:lnTo>
                    <a:pt x="549" y="115"/>
                  </a:lnTo>
                  <a:moveTo>
                    <a:pt x="638" y="128"/>
                  </a:moveTo>
                  <a:lnTo>
                    <a:pt x="638" y="115"/>
                  </a:lnTo>
                  <a:moveTo>
                    <a:pt x="59" y="113"/>
                  </a:moveTo>
                  <a:lnTo>
                    <a:pt x="72" y="98"/>
                  </a:lnTo>
                  <a:lnTo>
                    <a:pt x="87" y="85"/>
                  </a:lnTo>
                  <a:moveTo>
                    <a:pt x="357" y="113"/>
                  </a:moveTo>
                  <a:lnTo>
                    <a:pt x="385" y="85"/>
                  </a:lnTo>
                  <a:moveTo>
                    <a:pt x="122" y="113"/>
                  </a:moveTo>
                  <a:lnTo>
                    <a:pt x="150" y="85"/>
                  </a:lnTo>
                  <a:moveTo>
                    <a:pt x="420" y="113"/>
                  </a:moveTo>
                  <a:lnTo>
                    <a:pt x="448" y="85"/>
                  </a:lnTo>
                  <a:moveTo>
                    <a:pt x="184" y="113"/>
                  </a:moveTo>
                  <a:lnTo>
                    <a:pt x="212" y="85"/>
                  </a:lnTo>
                  <a:moveTo>
                    <a:pt x="484" y="113"/>
                  </a:moveTo>
                  <a:lnTo>
                    <a:pt x="512" y="85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85" name="textbox 160"/>
          <p:cNvSpPr/>
          <p:nvPr>
            <p:custDataLst>
              <p:tags r:id="rId100"/>
            </p:custDataLst>
          </p:nvPr>
        </p:nvSpPr>
        <p:spPr>
          <a:xfrm>
            <a:off x="414550" y="4690487"/>
            <a:ext cx="3903979" cy="1009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NMOT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测试条件：辐照度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800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²，电池温度20℃，风速1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功率测试误差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+/-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endParaRPr lang="en-US" altLang="en-US" sz="500" dirty="0"/>
          </a:p>
        </p:txBody>
      </p:sp>
      <p:sp>
        <p:nvSpPr>
          <p:cNvPr id="186" name="path"/>
          <p:cNvSpPr/>
          <p:nvPr>
            <p:custDataLst>
              <p:tags r:id="rId101"/>
            </p:custDataLst>
          </p:nvPr>
        </p:nvSpPr>
        <p:spPr>
          <a:xfrm>
            <a:off x="4647935" y="6820152"/>
            <a:ext cx="189545" cy="119622"/>
          </a:xfrm>
          <a:custGeom>
            <a:avLst/>
            <a:gdLst/>
            <a:ahLst/>
            <a:cxnLst/>
            <a:rect l="0" t="0" r="0" b="0"/>
            <a:pathLst>
              <a:path w="298" h="188">
                <a:moveTo>
                  <a:pt x="3" y="176"/>
                </a:moveTo>
                <a:lnTo>
                  <a:pt x="5" y="180"/>
                </a:lnTo>
                <a:lnTo>
                  <a:pt x="12" y="184"/>
                </a:lnTo>
                <a:moveTo>
                  <a:pt x="279" y="33"/>
                </a:moveTo>
                <a:lnTo>
                  <a:pt x="292" y="27"/>
                </a:lnTo>
                <a:lnTo>
                  <a:pt x="294" y="14"/>
                </a:lnTo>
                <a:lnTo>
                  <a:pt x="286" y="3"/>
                </a:lnTo>
                <a:moveTo>
                  <a:pt x="3" y="176"/>
                </a:moveTo>
                <a:lnTo>
                  <a:pt x="3" y="31"/>
                </a:lnTo>
                <a:moveTo>
                  <a:pt x="258" y="33"/>
                </a:moveTo>
                <a:lnTo>
                  <a:pt x="279" y="33"/>
                </a:lnTo>
                <a:moveTo>
                  <a:pt x="12" y="22"/>
                </a:moveTo>
                <a:lnTo>
                  <a:pt x="5" y="25"/>
                </a:lnTo>
                <a:lnTo>
                  <a:pt x="3" y="31"/>
                </a:lnTo>
                <a:moveTo>
                  <a:pt x="251" y="25"/>
                </a:moveTo>
                <a:lnTo>
                  <a:pt x="253" y="31"/>
                </a:lnTo>
                <a:lnTo>
                  <a:pt x="258" y="33"/>
                </a:lnTo>
                <a:moveTo>
                  <a:pt x="12" y="22"/>
                </a:moveTo>
                <a:lnTo>
                  <a:pt x="137" y="29"/>
                </a:lnTo>
                <a:moveTo>
                  <a:pt x="251" y="25"/>
                </a:moveTo>
                <a:lnTo>
                  <a:pt x="251" y="22"/>
                </a:lnTo>
                <a:lnTo>
                  <a:pt x="249" y="18"/>
                </a:lnTo>
                <a:moveTo>
                  <a:pt x="137" y="29"/>
                </a:moveTo>
                <a:lnTo>
                  <a:pt x="141" y="29"/>
                </a:lnTo>
                <a:lnTo>
                  <a:pt x="143" y="25"/>
                </a:lnTo>
                <a:lnTo>
                  <a:pt x="143" y="20"/>
                </a:lnTo>
                <a:lnTo>
                  <a:pt x="139" y="16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7" name="path"/>
          <p:cNvSpPr/>
          <p:nvPr>
            <p:custDataLst>
              <p:tags r:id="rId102"/>
            </p:custDataLst>
          </p:nvPr>
        </p:nvSpPr>
        <p:spPr>
          <a:xfrm>
            <a:off x="4727437" y="6798209"/>
            <a:ext cx="104559" cy="36028"/>
          </a:xfrm>
          <a:custGeom>
            <a:avLst/>
            <a:gdLst/>
            <a:ahLst/>
            <a:cxnLst/>
            <a:rect l="0" t="0" r="0" b="0"/>
            <a:pathLst>
              <a:path w="164" h="56">
                <a:moveTo>
                  <a:pt x="161" y="38"/>
                </a:moveTo>
                <a:lnTo>
                  <a:pt x="111" y="18"/>
                </a:lnTo>
                <a:lnTo>
                  <a:pt x="57" y="5"/>
                </a:lnTo>
                <a:lnTo>
                  <a:pt x="3" y="3"/>
                </a:lnTo>
                <a:moveTo>
                  <a:pt x="124" y="53"/>
                </a:moveTo>
                <a:lnTo>
                  <a:pt x="68" y="40"/>
                </a:lnTo>
                <a:lnTo>
                  <a:pt x="10" y="31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8" name="path"/>
          <p:cNvSpPr/>
          <p:nvPr>
            <p:custDataLst>
              <p:tags r:id="rId103"/>
            </p:custDataLst>
          </p:nvPr>
        </p:nvSpPr>
        <p:spPr>
          <a:xfrm>
            <a:off x="4643829" y="6816023"/>
            <a:ext cx="430769" cy="591118"/>
          </a:xfrm>
          <a:custGeom>
            <a:avLst/>
            <a:gdLst/>
            <a:ahLst/>
            <a:cxnLst/>
            <a:rect l="0" t="0" r="0" b="0"/>
            <a:pathLst>
              <a:path w="678" h="930">
                <a:moveTo>
                  <a:pt x="146" y="22"/>
                </a:moveTo>
                <a:lnTo>
                  <a:pt x="139" y="20"/>
                </a:lnTo>
                <a:moveTo>
                  <a:pt x="141" y="3"/>
                </a:moveTo>
                <a:lnTo>
                  <a:pt x="137" y="5"/>
                </a:lnTo>
                <a:lnTo>
                  <a:pt x="133" y="10"/>
                </a:lnTo>
                <a:lnTo>
                  <a:pt x="135" y="16"/>
                </a:lnTo>
                <a:lnTo>
                  <a:pt x="139" y="20"/>
                </a:lnTo>
                <a:moveTo>
                  <a:pt x="323" y="230"/>
                </a:moveTo>
                <a:lnTo>
                  <a:pt x="320" y="225"/>
                </a:lnTo>
                <a:lnTo>
                  <a:pt x="314" y="223"/>
                </a:lnTo>
                <a:moveTo>
                  <a:pt x="323" y="230"/>
                </a:moveTo>
                <a:lnTo>
                  <a:pt x="323" y="918"/>
                </a:lnTo>
                <a:moveTo>
                  <a:pt x="252" y="923"/>
                </a:moveTo>
                <a:lnTo>
                  <a:pt x="254" y="925"/>
                </a:lnTo>
                <a:lnTo>
                  <a:pt x="256" y="927"/>
                </a:lnTo>
                <a:lnTo>
                  <a:pt x="314" y="927"/>
                </a:lnTo>
                <a:lnTo>
                  <a:pt x="320" y="925"/>
                </a:lnTo>
                <a:lnTo>
                  <a:pt x="323" y="918"/>
                </a:lnTo>
                <a:moveTo>
                  <a:pt x="252" y="923"/>
                </a:moveTo>
                <a:lnTo>
                  <a:pt x="252" y="918"/>
                </a:lnTo>
                <a:moveTo>
                  <a:pt x="252" y="918"/>
                </a:moveTo>
                <a:lnTo>
                  <a:pt x="250" y="914"/>
                </a:lnTo>
                <a:lnTo>
                  <a:pt x="246" y="914"/>
                </a:lnTo>
                <a:moveTo>
                  <a:pt x="246" y="914"/>
                </a:moveTo>
                <a:lnTo>
                  <a:pt x="228" y="914"/>
                </a:lnTo>
                <a:moveTo>
                  <a:pt x="228" y="914"/>
                </a:moveTo>
                <a:lnTo>
                  <a:pt x="224" y="914"/>
                </a:lnTo>
                <a:lnTo>
                  <a:pt x="224" y="918"/>
                </a:lnTo>
                <a:moveTo>
                  <a:pt x="224" y="918"/>
                </a:moveTo>
                <a:lnTo>
                  <a:pt x="224" y="923"/>
                </a:lnTo>
                <a:moveTo>
                  <a:pt x="218" y="927"/>
                </a:moveTo>
                <a:lnTo>
                  <a:pt x="222" y="925"/>
                </a:lnTo>
                <a:lnTo>
                  <a:pt x="224" y="923"/>
                </a:lnTo>
                <a:moveTo>
                  <a:pt x="181" y="923"/>
                </a:moveTo>
                <a:lnTo>
                  <a:pt x="183" y="925"/>
                </a:lnTo>
                <a:lnTo>
                  <a:pt x="187" y="927"/>
                </a:lnTo>
                <a:moveTo>
                  <a:pt x="181" y="923"/>
                </a:moveTo>
                <a:lnTo>
                  <a:pt x="181" y="918"/>
                </a:lnTo>
                <a:moveTo>
                  <a:pt x="12" y="223"/>
                </a:moveTo>
                <a:lnTo>
                  <a:pt x="38" y="223"/>
                </a:lnTo>
                <a:lnTo>
                  <a:pt x="74" y="223"/>
                </a:lnTo>
                <a:moveTo>
                  <a:pt x="181" y="918"/>
                </a:moveTo>
                <a:lnTo>
                  <a:pt x="181" y="914"/>
                </a:lnTo>
                <a:lnTo>
                  <a:pt x="177" y="914"/>
                </a:lnTo>
                <a:moveTo>
                  <a:pt x="12" y="223"/>
                </a:moveTo>
                <a:lnTo>
                  <a:pt x="5" y="225"/>
                </a:lnTo>
                <a:lnTo>
                  <a:pt x="3" y="230"/>
                </a:lnTo>
                <a:moveTo>
                  <a:pt x="177" y="914"/>
                </a:moveTo>
                <a:lnTo>
                  <a:pt x="159" y="914"/>
                </a:lnTo>
                <a:moveTo>
                  <a:pt x="3" y="918"/>
                </a:moveTo>
                <a:lnTo>
                  <a:pt x="3" y="230"/>
                </a:lnTo>
                <a:moveTo>
                  <a:pt x="159" y="914"/>
                </a:moveTo>
                <a:lnTo>
                  <a:pt x="155" y="914"/>
                </a:lnTo>
                <a:lnTo>
                  <a:pt x="153" y="918"/>
                </a:lnTo>
                <a:moveTo>
                  <a:pt x="3" y="918"/>
                </a:moveTo>
                <a:lnTo>
                  <a:pt x="5" y="925"/>
                </a:lnTo>
                <a:lnTo>
                  <a:pt x="12" y="927"/>
                </a:lnTo>
                <a:moveTo>
                  <a:pt x="153" y="918"/>
                </a:moveTo>
                <a:lnTo>
                  <a:pt x="153" y="923"/>
                </a:lnTo>
                <a:moveTo>
                  <a:pt x="148" y="927"/>
                </a:moveTo>
                <a:lnTo>
                  <a:pt x="153" y="925"/>
                </a:lnTo>
                <a:lnTo>
                  <a:pt x="153" y="923"/>
                </a:lnTo>
                <a:moveTo>
                  <a:pt x="77" y="927"/>
                </a:moveTo>
                <a:lnTo>
                  <a:pt x="82" y="925"/>
                </a:lnTo>
                <a:lnTo>
                  <a:pt x="84" y="923"/>
                </a:lnTo>
                <a:moveTo>
                  <a:pt x="84" y="918"/>
                </a:moveTo>
                <a:lnTo>
                  <a:pt x="84" y="923"/>
                </a:lnTo>
                <a:moveTo>
                  <a:pt x="112" y="923"/>
                </a:moveTo>
                <a:lnTo>
                  <a:pt x="114" y="925"/>
                </a:lnTo>
                <a:lnTo>
                  <a:pt x="118" y="927"/>
                </a:lnTo>
                <a:moveTo>
                  <a:pt x="90" y="914"/>
                </a:moveTo>
                <a:lnTo>
                  <a:pt x="86" y="914"/>
                </a:lnTo>
                <a:lnTo>
                  <a:pt x="84" y="918"/>
                </a:lnTo>
                <a:moveTo>
                  <a:pt x="112" y="923"/>
                </a:moveTo>
                <a:lnTo>
                  <a:pt x="112" y="918"/>
                </a:lnTo>
                <a:moveTo>
                  <a:pt x="107" y="914"/>
                </a:moveTo>
                <a:lnTo>
                  <a:pt x="90" y="914"/>
                </a:lnTo>
                <a:moveTo>
                  <a:pt x="112" y="918"/>
                </a:moveTo>
                <a:lnTo>
                  <a:pt x="110" y="914"/>
                </a:lnTo>
                <a:lnTo>
                  <a:pt x="107" y="914"/>
                </a:lnTo>
                <a:moveTo>
                  <a:pt x="115" y="223"/>
                </a:moveTo>
                <a:lnTo>
                  <a:pt x="145" y="223"/>
                </a:lnTo>
                <a:moveTo>
                  <a:pt x="255" y="223"/>
                </a:moveTo>
                <a:lnTo>
                  <a:pt x="321" y="223"/>
                </a:lnTo>
                <a:moveTo>
                  <a:pt x="184" y="223"/>
                </a:moveTo>
                <a:lnTo>
                  <a:pt x="214" y="223"/>
                </a:lnTo>
                <a:moveTo>
                  <a:pt x="80" y="228"/>
                </a:moveTo>
                <a:lnTo>
                  <a:pt x="78" y="225"/>
                </a:lnTo>
                <a:lnTo>
                  <a:pt x="76" y="223"/>
                </a:lnTo>
                <a:moveTo>
                  <a:pt x="80" y="228"/>
                </a:moveTo>
                <a:lnTo>
                  <a:pt x="80" y="232"/>
                </a:lnTo>
                <a:moveTo>
                  <a:pt x="80" y="232"/>
                </a:moveTo>
                <a:lnTo>
                  <a:pt x="83" y="236"/>
                </a:lnTo>
                <a:lnTo>
                  <a:pt x="87" y="236"/>
                </a:lnTo>
                <a:moveTo>
                  <a:pt x="87" y="236"/>
                </a:moveTo>
                <a:lnTo>
                  <a:pt x="104" y="236"/>
                </a:lnTo>
                <a:moveTo>
                  <a:pt x="104" y="236"/>
                </a:moveTo>
                <a:lnTo>
                  <a:pt x="108" y="236"/>
                </a:lnTo>
                <a:lnTo>
                  <a:pt x="108" y="232"/>
                </a:lnTo>
                <a:moveTo>
                  <a:pt x="108" y="232"/>
                </a:moveTo>
                <a:lnTo>
                  <a:pt x="108" y="228"/>
                </a:lnTo>
                <a:moveTo>
                  <a:pt x="115" y="223"/>
                </a:moveTo>
                <a:lnTo>
                  <a:pt x="111" y="225"/>
                </a:lnTo>
                <a:lnTo>
                  <a:pt x="108" y="228"/>
                </a:lnTo>
                <a:moveTo>
                  <a:pt x="152" y="228"/>
                </a:moveTo>
                <a:lnTo>
                  <a:pt x="149" y="225"/>
                </a:lnTo>
                <a:lnTo>
                  <a:pt x="145" y="223"/>
                </a:lnTo>
                <a:moveTo>
                  <a:pt x="152" y="228"/>
                </a:moveTo>
                <a:lnTo>
                  <a:pt x="152" y="232"/>
                </a:lnTo>
                <a:moveTo>
                  <a:pt x="152" y="232"/>
                </a:moveTo>
                <a:lnTo>
                  <a:pt x="152" y="236"/>
                </a:lnTo>
                <a:lnTo>
                  <a:pt x="156" y="236"/>
                </a:lnTo>
                <a:moveTo>
                  <a:pt x="156" y="236"/>
                </a:moveTo>
                <a:lnTo>
                  <a:pt x="173" y="236"/>
                </a:lnTo>
                <a:moveTo>
                  <a:pt x="173" y="236"/>
                </a:moveTo>
                <a:lnTo>
                  <a:pt x="178" y="236"/>
                </a:lnTo>
                <a:lnTo>
                  <a:pt x="180" y="232"/>
                </a:lnTo>
                <a:moveTo>
                  <a:pt x="180" y="232"/>
                </a:moveTo>
                <a:lnTo>
                  <a:pt x="180" y="228"/>
                </a:lnTo>
                <a:moveTo>
                  <a:pt x="184" y="223"/>
                </a:moveTo>
                <a:lnTo>
                  <a:pt x="180" y="225"/>
                </a:lnTo>
                <a:lnTo>
                  <a:pt x="180" y="228"/>
                </a:lnTo>
                <a:moveTo>
                  <a:pt x="255" y="223"/>
                </a:moveTo>
                <a:lnTo>
                  <a:pt x="251" y="225"/>
                </a:lnTo>
                <a:lnTo>
                  <a:pt x="249" y="228"/>
                </a:lnTo>
                <a:moveTo>
                  <a:pt x="249" y="232"/>
                </a:moveTo>
                <a:lnTo>
                  <a:pt x="249" y="228"/>
                </a:lnTo>
                <a:moveTo>
                  <a:pt x="221" y="228"/>
                </a:moveTo>
                <a:lnTo>
                  <a:pt x="219" y="225"/>
                </a:lnTo>
                <a:lnTo>
                  <a:pt x="214" y="223"/>
                </a:lnTo>
                <a:moveTo>
                  <a:pt x="242" y="236"/>
                </a:moveTo>
                <a:lnTo>
                  <a:pt x="247" y="236"/>
                </a:lnTo>
                <a:lnTo>
                  <a:pt x="249" y="232"/>
                </a:lnTo>
                <a:moveTo>
                  <a:pt x="221" y="228"/>
                </a:moveTo>
                <a:lnTo>
                  <a:pt x="221" y="232"/>
                </a:lnTo>
                <a:moveTo>
                  <a:pt x="225" y="236"/>
                </a:moveTo>
                <a:lnTo>
                  <a:pt x="242" y="236"/>
                </a:lnTo>
                <a:moveTo>
                  <a:pt x="221" y="232"/>
                </a:moveTo>
                <a:lnTo>
                  <a:pt x="223" y="236"/>
                </a:lnTo>
                <a:lnTo>
                  <a:pt x="225" y="236"/>
                </a:lnTo>
                <a:moveTo>
                  <a:pt x="40" y="180"/>
                </a:moveTo>
                <a:lnTo>
                  <a:pt x="48" y="165"/>
                </a:lnTo>
                <a:moveTo>
                  <a:pt x="117" y="180"/>
                </a:moveTo>
                <a:lnTo>
                  <a:pt x="126" y="167"/>
                </a:lnTo>
                <a:moveTo>
                  <a:pt x="195" y="180"/>
                </a:moveTo>
                <a:lnTo>
                  <a:pt x="204" y="167"/>
                </a:lnTo>
                <a:moveTo>
                  <a:pt x="273" y="180"/>
                </a:moveTo>
                <a:lnTo>
                  <a:pt x="281" y="167"/>
                </a:lnTo>
                <a:moveTo>
                  <a:pt x="351" y="180"/>
                </a:moveTo>
                <a:lnTo>
                  <a:pt x="359" y="167"/>
                </a:lnTo>
                <a:moveTo>
                  <a:pt x="428" y="180"/>
                </a:moveTo>
                <a:lnTo>
                  <a:pt x="435" y="167"/>
                </a:lnTo>
                <a:moveTo>
                  <a:pt x="506" y="182"/>
                </a:moveTo>
                <a:lnTo>
                  <a:pt x="512" y="167"/>
                </a:lnTo>
                <a:moveTo>
                  <a:pt x="582" y="182"/>
                </a:moveTo>
                <a:lnTo>
                  <a:pt x="590" y="167"/>
                </a:lnTo>
                <a:moveTo>
                  <a:pt x="659" y="182"/>
                </a:moveTo>
                <a:lnTo>
                  <a:pt x="668" y="167"/>
                </a:lnTo>
                <a:moveTo>
                  <a:pt x="68" y="180"/>
                </a:moveTo>
                <a:lnTo>
                  <a:pt x="59" y="165"/>
                </a:lnTo>
                <a:moveTo>
                  <a:pt x="146" y="180"/>
                </a:moveTo>
                <a:lnTo>
                  <a:pt x="137" y="167"/>
                </a:lnTo>
                <a:moveTo>
                  <a:pt x="223" y="180"/>
                </a:moveTo>
                <a:lnTo>
                  <a:pt x="215" y="167"/>
                </a:lnTo>
                <a:moveTo>
                  <a:pt x="301" y="180"/>
                </a:moveTo>
                <a:lnTo>
                  <a:pt x="292" y="167"/>
                </a:lnTo>
                <a:moveTo>
                  <a:pt x="379" y="180"/>
                </a:moveTo>
                <a:lnTo>
                  <a:pt x="370" y="167"/>
                </a:lnTo>
                <a:moveTo>
                  <a:pt x="456" y="180"/>
                </a:moveTo>
                <a:lnTo>
                  <a:pt x="448" y="167"/>
                </a:lnTo>
                <a:moveTo>
                  <a:pt x="534" y="182"/>
                </a:moveTo>
                <a:lnTo>
                  <a:pt x="525" y="167"/>
                </a:lnTo>
                <a:moveTo>
                  <a:pt x="612" y="182"/>
                </a:moveTo>
                <a:lnTo>
                  <a:pt x="603" y="167"/>
                </a:lnTo>
                <a:moveTo>
                  <a:pt x="10" y="76"/>
                </a:moveTo>
                <a:lnTo>
                  <a:pt x="31" y="76"/>
                </a:lnTo>
                <a:moveTo>
                  <a:pt x="46" y="76"/>
                </a:moveTo>
                <a:lnTo>
                  <a:pt x="81" y="76"/>
                </a:lnTo>
                <a:moveTo>
                  <a:pt x="94" y="76"/>
                </a:moveTo>
                <a:lnTo>
                  <a:pt x="130" y="76"/>
                </a:lnTo>
                <a:moveTo>
                  <a:pt x="143" y="76"/>
                </a:moveTo>
                <a:lnTo>
                  <a:pt x="180" y="76"/>
                </a:lnTo>
                <a:moveTo>
                  <a:pt x="193" y="76"/>
                </a:moveTo>
                <a:lnTo>
                  <a:pt x="230" y="76"/>
                </a:lnTo>
                <a:moveTo>
                  <a:pt x="243" y="76"/>
                </a:moveTo>
                <a:lnTo>
                  <a:pt x="277" y="76"/>
                </a:lnTo>
                <a:moveTo>
                  <a:pt x="292" y="76"/>
                </a:moveTo>
                <a:lnTo>
                  <a:pt x="327" y="76"/>
                </a:lnTo>
                <a:moveTo>
                  <a:pt x="342" y="76"/>
                </a:moveTo>
                <a:lnTo>
                  <a:pt x="376" y="76"/>
                </a:lnTo>
                <a:moveTo>
                  <a:pt x="389" y="76"/>
                </a:moveTo>
                <a:lnTo>
                  <a:pt x="426" y="76"/>
                </a:lnTo>
                <a:moveTo>
                  <a:pt x="439" y="76"/>
                </a:moveTo>
                <a:lnTo>
                  <a:pt x="476" y="76"/>
                </a:lnTo>
                <a:moveTo>
                  <a:pt x="489" y="76"/>
                </a:moveTo>
                <a:lnTo>
                  <a:pt x="525" y="76"/>
                </a:lnTo>
                <a:moveTo>
                  <a:pt x="538" y="76"/>
                </a:moveTo>
                <a:lnTo>
                  <a:pt x="573" y="76"/>
                </a:lnTo>
                <a:moveTo>
                  <a:pt x="588" y="76"/>
                </a:moveTo>
                <a:lnTo>
                  <a:pt x="623" y="76"/>
                </a:lnTo>
                <a:moveTo>
                  <a:pt x="635" y="76"/>
                </a:moveTo>
                <a:lnTo>
                  <a:pt x="672" y="76"/>
                </a:lnTo>
                <a:moveTo>
                  <a:pt x="46" y="109"/>
                </a:moveTo>
                <a:lnTo>
                  <a:pt x="46" y="89"/>
                </a:lnTo>
                <a:moveTo>
                  <a:pt x="46" y="76"/>
                </a:moveTo>
                <a:lnTo>
                  <a:pt x="46" y="42"/>
                </a:lnTo>
                <a:moveTo>
                  <a:pt x="94" y="109"/>
                </a:moveTo>
                <a:lnTo>
                  <a:pt x="94" y="89"/>
                </a:lnTo>
                <a:moveTo>
                  <a:pt x="94" y="76"/>
                </a:moveTo>
                <a:lnTo>
                  <a:pt x="94" y="42"/>
                </a:lnTo>
                <a:moveTo>
                  <a:pt x="143" y="109"/>
                </a:moveTo>
                <a:lnTo>
                  <a:pt x="143" y="89"/>
                </a:lnTo>
                <a:moveTo>
                  <a:pt x="143" y="76"/>
                </a:moveTo>
                <a:lnTo>
                  <a:pt x="143" y="42"/>
                </a:lnTo>
                <a:moveTo>
                  <a:pt x="193" y="111"/>
                </a:moveTo>
                <a:lnTo>
                  <a:pt x="193" y="89"/>
                </a:lnTo>
                <a:moveTo>
                  <a:pt x="193" y="76"/>
                </a:moveTo>
                <a:lnTo>
                  <a:pt x="193" y="42"/>
                </a:lnTo>
                <a:moveTo>
                  <a:pt x="243" y="111"/>
                </a:moveTo>
                <a:lnTo>
                  <a:pt x="243" y="89"/>
                </a:lnTo>
                <a:moveTo>
                  <a:pt x="243" y="76"/>
                </a:moveTo>
                <a:lnTo>
                  <a:pt x="243" y="42"/>
                </a:lnTo>
                <a:moveTo>
                  <a:pt x="292" y="111"/>
                </a:moveTo>
                <a:lnTo>
                  <a:pt x="292" y="89"/>
                </a:lnTo>
                <a:moveTo>
                  <a:pt x="292" y="76"/>
                </a:moveTo>
                <a:lnTo>
                  <a:pt x="292" y="42"/>
                </a:lnTo>
                <a:moveTo>
                  <a:pt x="342" y="111"/>
                </a:moveTo>
                <a:lnTo>
                  <a:pt x="342" y="89"/>
                </a:lnTo>
                <a:moveTo>
                  <a:pt x="342" y="76"/>
                </a:moveTo>
                <a:lnTo>
                  <a:pt x="342" y="42"/>
                </a:lnTo>
                <a:moveTo>
                  <a:pt x="389" y="111"/>
                </a:moveTo>
                <a:lnTo>
                  <a:pt x="389" y="89"/>
                </a:lnTo>
                <a:moveTo>
                  <a:pt x="389" y="76"/>
                </a:moveTo>
                <a:lnTo>
                  <a:pt x="389" y="42"/>
                </a:lnTo>
                <a:moveTo>
                  <a:pt x="439" y="111"/>
                </a:moveTo>
                <a:lnTo>
                  <a:pt x="439" y="89"/>
                </a:lnTo>
                <a:moveTo>
                  <a:pt x="439" y="76"/>
                </a:moveTo>
                <a:lnTo>
                  <a:pt x="439" y="42"/>
                </a:lnTo>
                <a:moveTo>
                  <a:pt x="489" y="111"/>
                </a:moveTo>
                <a:lnTo>
                  <a:pt x="489" y="89"/>
                </a:lnTo>
                <a:moveTo>
                  <a:pt x="489" y="76"/>
                </a:moveTo>
                <a:lnTo>
                  <a:pt x="489" y="42"/>
                </a:lnTo>
                <a:moveTo>
                  <a:pt x="538" y="111"/>
                </a:moveTo>
                <a:lnTo>
                  <a:pt x="538" y="89"/>
                </a:lnTo>
                <a:moveTo>
                  <a:pt x="538" y="76"/>
                </a:moveTo>
                <a:lnTo>
                  <a:pt x="538" y="42"/>
                </a:lnTo>
                <a:moveTo>
                  <a:pt x="588" y="111"/>
                </a:moveTo>
                <a:lnTo>
                  <a:pt x="588" y="89"/>
                </a:lnTo>
                <a:moveTo>
                  <a:pt x="588" y="76"/>
                </a:moveTo>
                <a:lnTo>
                  <a:pt x="588" y="42"/>
                </a:lnTo>
                <a:moveTo>
                  <a:pt x="635" y="111"/>
                </a:moveTo>
                <a:lnTo>
                  <a:pt x="635" y="89"/>
                </a:lnTo>
                <a:moveTo>
                  <a:pt x="635" y="76"/>
                </a:moveTo>
                <a:lnTo>
                  <a:pt x="635" y="42"/>
                </a:lnTo>
                <a:moveTo>
                  <a:pt x="223" y="124"/>
                </a:moveTo>
                <a:lnTo>
                  <a:pt x="223" y="111"/>
                </a:lnTo>
                <a:moveTo>
                  <a:pt x="491" y="124"/>
                </a:moveTo>
                <a:lnTo>
                  <a:pt x="491" y="111"/>
                </a:lnTo>
                <a:moveTo>
                  <a:pt x="10" y="109"/>
                </a:moveTo>
                <a:lnTo>
                  <a:pt x="674" y="111"/>
                </a:lnTo>
                <a:moveTo>
                  <a:pt x="139" y="152"/>
                </a:moveTo>
                <a:lnTo>
                  <a:pt x="154" y="139"/>
                </a:lnTo>
                <a:lnTo>
                  <a:pt x="167" y="124"/>
                </a:lnTo>
                <a:moveTo>
                  <a:pt x="437" y="152"/>
                </a:moveTo>
                <a:lnTo>
                  <a:pt x="452" y="139"/>
                </a:lnTo>
                <a:lnTo>
                  <a:pt x="465" y="124"/>
                </a:lnTo>
                <a:moveTo>
                  <a:pt x="202" y="152"/>
                </a:moveTo>
                <a:lnTo>
                  <a:pt x="217" y="139"/>
                </a:lnTo>
                <a:lnTo>
                  <a:pt x="230" y="124"/>
                </a:lnTo>
                <a:moveTo>
                  <a:pt x="502" y="152"/>
                </a:moveTo>
                <a:lnTo>
                  <a:pt x="517" y="139"/>
                </a:lnTo>
                <a:lnTo>
                  <a:pt x="530" y="124"/>
                </a:lnTo>
                <a:moveTo>
                  <a:pt x="266" y="152"/>
                </a:moveTo>
                <a:lnTo>
                  <a:pt x="294" y="124"/>
                </a:lnTo>
                <a:moveTo>
                  <a:pt x="564" y="154"/>
                </a:moveTo>
                <a:lnTo>
                  <a:pt x="579" y="139"/>
                </a:lnTo>
                <a:lnTo>
                  <a:pt x="592" y="124"/>
                </a:lnTo>
                <a:moveTo>
                  <a:pt x="10" y="124"/>
                </a:moveTo>
                <a:lnTo>
                  <a:pt x="674" y="126"/>
                </a:lnTo>
                <a:moveTo>
                  <a:pt x="674" y="182"/>
                </a:moveTo>
                <a:lnTo>
                  <a:pt x="10" y="180"/>
                </a:lnTo>
                <a:moveTo>
                  <a:pt x="55" y="165"/>
                </a:moveTo>
                <a:lnTo>
                  <a:pt x="55" y="152"/>
                </a:lnTo>
                <a:moveTo>
                  <a:pt x="413" y="167"/>
                </a:moveTo>
                <a:lnTo>
                  <a:pt x="413" y="152"/>
                </a:lnTo>
                <a:moveTo>
                  <a:pt x="674" y="167"/>
                </a:moveTo>
                <a:lnTo>
                  <a:pt x="10" y="165"/>
                </a:lnTo>
                <a:moveTo>
                  <a:pt x="674" y="154"/>
                </a:moveTo>
                <a:lnTo>
                  <a:pt x="10" y="152"/>
                </a:lnTo>
                <a:moveTo>
                  <a:pt x="674" y="182"/>
                </a:moveTo>
                <a:lnTo>
                  <a:pt x="674" y="42"/>
                </a:lnTo>
                <a:lnTo>
                  <a:pt x="10" y="42"/>
                </a:lnTo>
                <a:moveTo>
                  <a:pt x="171" y="167"/>
                </a:moveTo>
                <a:lnTo>
                  <a:pt x="171" y="152"/>
                </a:lnTo>
                <a:moveTo>
                  <a:pt x="439" y="167"/>
                </a:moveTo>
                <a:lnTo>
                  <a:pt x="439" y="154"/>
                </a:lnTo>
                <a:moveTo>
                  <a:pt x="241" y="167"/>
                </a:moveTo>
                <a:lnTo>
                  <a:pt x="241" y="154"/>
                </a:lnTo>
                <a:moveTo>
                  <a:pt x="508" y="167"/>
                </a:moveTo>
                <a:lnTo>
                  <a:pt x="508" y="154"/>
                </a:lnTo>
                <a:moveTo>
                  <a:pt x="333" y="167"/>
                </a:moveTo>
                <a:lnTo>
                  <a:pt x="333" y="154"/>
                </a:lnTo>
                <a:moveTo>
                  <a:pt x="601" y="167"/>
                </a:moveTo>
                <a:lnTo>
                  <a:pt x="601" y="154"/>
                </a:lnTo>
                <a:moveTo>
                  <a:pt x="115" y="167"/>
                </a:moveTo>
                <a:lnTo>
                  <a:pt x="115" y="152"/>
                </a:lnTo>
                <a:moveTo>
                  <a:pt x="383" y="167"/>
                </a:moveTo>
                <a:lnTo>
                  <a:pt x="383" y="154"/>
                </a:lnTo>
                <a:moveTo>
                  <a:pt x="74" y="124"/>
                </a:moveTo>
                <a:lnTo>
                  <a:pt x="74" y="111"/>
                </a:lnTo>
                <a:moveTo>
                  <a:pt x="342" y="124"/>
                </a:moveTo>
                <a:lnTo>
                  <a:pt x="342" y="111"/>
                </a:lnTo>
                <a:moveTo>
                  <a:pt x="128" y="124"/>
                </a:moveTo>
                <a:lnTo>
                  <a:pt x="128" y="111"/>
                </a:lnTo>
                <a:moveTo>
                  <a:pt x="398" y="124"/>
                </a:moveTo>
                <a:lnTo>
                  <a:pt x="398" y="111"/>
                </a:lnTo>
                <a:moveTo>
                  <a:pt x="182" y="124"/>
                </a:moveTo>
                <a:lnTo>
                  <a:pt x="182" y="111"/>
                </a:lnTo>
                <a:moveTo>
                  <a:pt x="452" y="124"/>
                </a:moveTo>
                <a:lnTo>
                  <a:pt x="452" y="111"/>
                </a:lnTo>
                <a:moveTo>
                  <a:pt x="269" y="124"/>
                </a:moveTo>
                <a:lnTo>
                  <a:pt x="269" y="111"/>
                </a:lnTo>
                <a:moveTo>
                  <a:pt x="536" y="124"/>
                </a:moveTo>
                <a:lnTo>
                  <a:pt x="536" y="111"/>
                </a:lnTo>
                <a:moveTo>
                  <a:pt x="579" y="124"/>
                </a:moveTo>
                <a:lnTo>
                  <a:pt x="579" y="111"/>
                </a:lnTo>
                <a:moveTo>
                  <a:pt x="642" y="126"/>
                </a:moveTo>
                <a:lnTo>
                  <a:pt x="642" y="111"/>
                </a:lnTo>
                <a:moveTo>
                  <a:pt x="556" y="167"/>
                </a:moveTo>
                <a:lnTo>
                  <a:pt x="556" y="154"/>
                </a:lnTo>
                <a:moveTo>
                  <a:pt x="644" y="167"/>
                </a:moveTo>
                <a:lnTo>
                  <a:pt x="644" y="154"/>
                </a:lnTo>
                <a:moveTo>
                  <a:pt x="63" y="150"/>
                </a:moveTo>
                <a:lnTo>
                  <a:pt x="79" y="137"/>
                </a:lnTo>
                <a:lnTo>
                  <a:pt x="92" y="122"/>
                </a:lnTo>
                <a:moveTo>
                  <a:pt x="363" y="152"/>
                </a:moveTo>
                <a:lnTo>
                  <a:pt x="376" y="137"/>
                </a:lnTo>
                <a:lnTo>
                  <a:pt x="392" y="124"/>
                </a:lnTo>
                <a:moveTo>
                  <a:pt x="128" y="152"/>
                </a:moveTo>
                <a:lnTo>
                  <a:pt x="141" y="137"/>
                </a:lnTo>
                <a:lnTo>
                  <a:pt x="156" y="124"/>
                </a:lnTo>
                <a:moveTo>
                  <a:pt x="426" y="152"/>
                </a:moveTo>
                <a:lnTo>
                  <a:pt x="454" y="124"/>
                </a:lnTo>
                <a:moveTo>
                  <a:pt x="191" y="152"/>
                </a:moveTo>
                <a:lnTo>
                  <a:pt x="219" y="124"/>
                </a:lnTo>
                <a:moveTo>
                  <a:pt x="489" y="152"/>
                </a:moveTo>
                <a:lnTo>
                  <a:pt x="517" y="124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3" name="textbox 168"/>
          <p:cNvSpPr/>
          <p:nvPr>
            <p:custDataLst>
              <p:tags r:id="rId104"/>
            </p:custDataLst>
          </p:nvPr>
        </p:nvSpPr>
        <p:spPr>
          <a:xfrm>
            <a:off x="414574" y="3164696"/>
            <a:ext cx="3903979" cy="952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标准测试条件：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(大气质量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AM1.5，辐照度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1000W/m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²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，电池温度25℃)下的测量值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功率测试误差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+/-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endParaRPr lang="en-US" altLang="en-US" sz="500" dirty="0"/>
          </a:p>
        </p:txBody>
      </p:sp>
      <p:sp>
        <p:nvSpPr>
          <p:cNvPr id="194" name="textbox 173"/>
          <p:cNvSpPr/>
          <p:nvPr>
            <p:custDataLst>
              <p:tags r:id="rId105"/>
            </p:custDataLst>
          </p:nvPr>
        </p:nvSpPr>
        <p:spPr>
          <a:xfrm>
            <a:off x="376009" y="3443746"/>
            <a:ext cx="1428750" cy="1835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55880" algn="l" rtl="0" eaLnBrk="0">
              <a:lnSpc>
                <a:spcPts val="1245"/>
              </a:lnSpc>
              <a:tabLst>
                <a:tab pos="118745" algn="l"/>
              </a:tabLst>
            </a:pPr>
            <a:r>
              <a:rPr sz="10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spc="3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电性能参数</a:t>
            </a:r>
            <a:r>
              <a:rPr sz="1000" spc="3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spc="1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sz="10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NMOT</a:t>
            </a:r>
            <a:endParaRPr lang="en-US" altLang="en-US" sz="1000" dirty="0"/>
          </a:p>
        </p:txBody>
      </p:sp>
      <p:pic>
        <p:nvPicPr>
          <p:cNvPr id="195" name="picture 174"/>
          <p:cNvPicPr>
            <a:picLocks noChangeAspect="1"/>
          </p:cNvPicPr>
          <p:nvPr>
            <p:custDataLst>
              <p:tags r:id="rId106"/>
            </p:custDataLst>
          </p:nvPr>
        </p:nvPicPr>
        <p:blipFill>
          <a:blip r:embed="rId107"/>
          <a:stretch>
            <a:fillRect/>
          </a:stretch>
        </p:blipFill>
        <p:spPr>
          <a:xfrm rot="21600000">
            <a:off x="388709" y="3507758"/>
            <a:ext cx="43433" cy="43446"/>
          </a:xfrm>
          <a:prstGeom prst="rect">
            <a:avLst/>
          </a:prstGeom>
        </p:spPr>
      </p:pic>
      <p:sp>
        <p:nvSpPr>
          <p:cNvPr id="196" name="path"/>
          <p:cNvSpPr/>
          <p:nvPr>
            <p:custDataLst>
              <p:tags r:id="rId108"/>
            </p:custDataLst>
          </p:nvPr>
        </p:nvSpPr>
        <p:spPr>
          <a:xfrm>
            <a:off x="6076434" y="6807664"/>
            <a:ext cx="166241" cy="630863"/>
          </a:xfrm>
          <a:custGeom>
            <a:avLst/>
            <a:gdLst/>
            <a:ahLst/>
            <a:cxnLst/>
            <a:rect l="0" t="0" r="0" b="0"/>
            <a:pathLst>
              <a:path w="261" h="993">
                <a:moveTo>
                  <a:pt x="243" y="3"/>
                </a:moveTo>
                <a:lnTo>
                  <a:pt x="3" y="3"/>
                </a:lnTo>
                <a:moveTo>
                  <a:pt x="258" y="989"/>
                </a:moveTo>
                <a:lnTo>
                  <a:pt x="3" y="989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97" name="group 22"/>
          <p:cNvGrpSpPr/>
          <p:nvPr/>
        </p:nvGrpSpPr>
        <p:grpSpPr>
          <a:xfrm rot="21600000">
            <a:off x="6221721" y="7418951"/>
            <a:ext cx="637006" cy="227901"/>
            <a:chOff x="0" y="0"/>
            <a:chExt cx="637006" cy="227901"/>
          </a:xfrm>
        </p:grpSpPr>
        <p:sp>
          <p:nvSpPr>
            <p:cNvPr id="209" name="path"/>
            <p:cNvSpPr/>
            <p:nvPr>
              <p:custDataLst>
                <p:tags r:id="rId109"/>
              </p:custDataLst>
            </p:nvPr>
          </p:nvSpPr>
          <p:spPr>
            <a:xfrm>
              <a:off x="0" y="0"/>
              <a:ext cx="281837" cy="227901"/>
            </a:xfrm>
            <a:custGeom>
              <a:avLst/>
              <a:gdLst/>
              <a:ahLst/>
              <a:cxnLst/>
              <a:rect l="0" t="0" r="0" b="0"/>
              <a:pathLst>
                <a:path w="443" h="358">
                  <a:moveTo>
                    <a:pt x="3" y="3"/>
                  </a:moveTo>
                  <a:lnTo>
                    <a:pt x="3" y="355"/>
                  </a:lnTo>
                  <a:moveTo>
                    <a:pt x="440" y="16"/>
                  </a:moveTo>
                  <a:lnTo>
                    <a:pt x="440" y="355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0" name="path"/>
            <p:cNvSpPr/>
            <p:nvPr>
              <p:custDataLst>
                <p:tags r:id="rId110"/>
              </p:custDataLst>
            </p:nvPr>
          </p:nvSpPr>
          <p:spPr>
            <a:xfrm>
              <a:off x="106808" y="217819"/>
              <a:ext cx="530197" cy="7429"/>
            </a:xfrm>
            <a:custGeom>
              <a:avLst/>
              <a:gdLst/>
              <a:ahLst/>
              <a:cxnLst/>
              <a:rect l="0" t="0" r="0" b="0"/>
              <a:pathLst>
                <a:path w="834" h="11">
                  <a:moveTo>
                    <a:pt x="5" y="5"/>
                  </a:moveTo>
                  <a:lnTo>
                    <a:pt x="829" y="5"/>
                  </a:lnTo>
                </a:path>
              </a:pathLst>
            </a:custGeom>
            <a:noFill/>
            <a:ln w="7429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11" name="path"/>
          <p:cNvSpPr/>
          <p:nvPr>
            <p:custDataLst>
              <p:tags r:id="rId111"/>
            </p:custDataLst>
          </p:nvPr>
        </p:nvSpPr>
        <p:spPr>
          <a:xfrm>
            <a:off x="4461052" y="6800463"/>
            <a:ext cx="35648" cy="626343"/>
          </a:xfrm>
          <a:custGeom>
            <a:avLst/>
            <a:gdLst/>
            <a:ahLst/>
            <a:cxnLst/>
            <a:rect l="0" t="0" r="0" b="0"/>
            <a:pathLst>
              <a:path w="56" h="986">
                <a:moveTo>
                  <a:pt x="0" y="168"/>
                </a:moveTo>
                <a:lnTo>
                  <a:pt x="56" y="168"/>
                </a:lnTo>
                <a:lnTo>
                  <a:pt x="28" y="0"/>
                </a:lnTo>
              </a:path>
              <a:path w="56" h="986">
                <a:moveTo>
                  <a:pt x="0" y="818"/>
                </a:moveTo>
                <a:lnTo>
                  <a:pt x="56" y="818"/>
                </a:lnTo>
                <a:lnTo>
                  <a:pt x="28" y="986"/>
                </a:lnTo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2" name="path"/>
          <p:cNvSpPr/>
          <p:nvPr>
            <p:custDataLst>
              <p:tags r:id="rId112"/>
            </p:custDataLst>
          </p:nvPr>
        </p:nvSpPr>
        <p:spPr>
          <a:xfrm>
            <a:off x="4472520" y="6798214"/>
            <a:ext cx="167588" cy="630838"/>
          </a:xfrm>
          <a:custGeom>
            <a:avLst/>
            <a:gdLst/>
            <a:ahLst/>
            <a:cxnLst/>
            <a:rect l="0" t="0" r="0" b="0"/>
            <a:pathLst>
              <a:path w="263" h="993">
                <a:moveTo>
                  <a:pt x="245" y="3"/>
                </a:moveTo>
                <a:lnTo>
                  <a:pt x="3" y="3"/>
                </a:lnTo>
                <a:moveTo>
                  <a:pt x="260" y="989"/>
                </a:moveTo>
                <a:lnTo>
                  <a:pt x="3" y="989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3" name="path"/>
          <p:cNvSpPr/>
          <p:nvPr>
            <p:custDataLst>
              <p:tags r:id="rId113"/>
            </p:custDataLst>
          </p:nvPr>
        </p:nvSpPr>
        <p:spPr>
          <a:xfrm>
            <a:off x="4621425" y="7611836"/>
            <a:ext cx="626357" cy="37007"/>
          </a:xfrm>
          <a:custGeom>
            <a:avLst/>
            <a:gdLst/>
            <a:ahLst/>
            <a:cxnLst/>
            <a:rect l="0" t="0" r="0" b="0"/>
            <a:pathLst>
              <a:path w="986" h="58">
                <a:moveTo>
                  <a:pt x="168" y="0"/>
                </a:moveTo>
                <a:lnTo>
                  <a:pt x="168" y="58"/>
                </a:lnTo>
                <a:lnTo>
                  <a:pt x="0" y="28"/>
                </a:lnTo>
              </a:path>
              <a:path w="986" h="58">
                <a:moveTo>
                  <a:pt x="818" y="0"/>
                </a:moveTo>
                <a:lnTo>
                  <a:pt x="818" y="58"/>
                </a:lnTo>
                <a:lnTo>
                  <a:pt x="986" y="28"/>
                </a:lnTo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1" name="path"/>
          <p:cNvSpPr/>
          <p:nvPr>
            <p:custDataLst>
              <p:tags r:id="rId114"/>
            </p:custDataLst>
          </p:nvPr>
        </p:nvSpPr>
        <p:spPr>
          <a:xfrm>
            <a:off x="4619177" y="7408124"/>
            <a:ext cx="630864" cy="229273"/>
          </a:xfrm>
          <a:custGeom>
            <a:avLst/>
            <a:gdLst/>
            <a:ahLst/>
            <a:cxnLst/>
            <a:rect l="0" t="0" r="0" b="0"/>
            <a:pathLst>
              <a:path w="993" h="361">
                <a:moveTo>
                  <a:pt x="3" y="3"/>
                </a:moveTo>
                <a:lnTo>
                  <a:pt x="3" y="357"/>
                </a:lnTo>
                <a:moveTo>
                  <a:pt x="989" y="18"/>
                </a:moveTo>
                <a:lnTo>
                  <a:pt x="989" y="357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2" name="textbox 198"/>
          <p:cNvSpPr/>
          <p:nvPr>
            <p:custDataLst>
              <p:tags r:id="rId115"/>
            </p:custDataLst>
          </p:nvPr>
        </p:nvSpPr>
        <p:spPr>
          <a:xfrm>
            <a:off x="5533749" y="7947968"/>
            <a:ext cx="1235710" cy="1206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50"/>
              </a:lnSpc>
            </a:pPr>
            <a:r>
              <a:rPr sz="600" spc="7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不同温度下电流电压曲线(46</a:t>
            </a:r>
            <a:r>
              <a:rPr sz="600" spc="1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6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w)</a:t>
            </a:r>
            <a:endParaRPr lang="en-US" altLang="en-US" sz="600" dirty="0"/>
          </a:p>
        </p:txBody>
      </p:sp>
      <p:sp>
        <p:nvSpPr>
          <p:cNvPr id="223" name="textbox 199"/>
          <p:cNvSpPr/>
          <p:nvPr>
            <p:custDataLst>
              <p:tags r:id="rId116"/>
            </p:custDataLst>
          </p:nvPr>
        </p:nvSpPr>
        <p:spPr>
          <a:xfrm>
            <a:off x="3078995" y="8564901"/>
            <a:ext cx="151764" cy="7689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54610" algn="l" rtl="0" eaLnBrk="0">
              <a:lnSpc>
                <a:spcPts val="770"/>
              </a:lnSpc>
            </a:pPr>
            <a:r>
              <a:rPr sz="600" spc="-2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600" spc="-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en-US" sz="600" dirty="0"/>
          </a:p>
          <a:p>
            <a:pPr marL="12700" algn="l" rtl="0" eaLnBrk="0">
              <a:lnSpc>
                <a:spcPts val="770"/>
              </a:lnSpc>
              <a:spcBef>
                <a:spcPts val="500"/>
              </a:spcBef>
            </a:pPr>
            <a:r>
              <a:rPr sz="600" spc="-2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99</a:t>
            </a:r>
            <a:r>
              <a:rPr sz="600" spc="-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altLang="en-US" sz="600" dirty="0"/>
          </a:p>
          <a:p>
            <a:pPr marL="12700" algn="l" rtl="0" eaLnBrk="0">
              <a:lnSpc>
                <a:spcPts val="780"/>
              </a:lnSpc>
              <a:spcBef>
                <a:spcPts val="500"/>
              </a:spcBef>
            </a:pPr>
            <a:r>
              <a:rPr sz="600" spc="-2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74</a:t>
            </a:r>
            <a:r>
              <a:rPr sz="600" spc="-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altLang="en-US" sz="600" dirty="0"/>
          </a:p>
          <a:p>
            <a:pPr marL="16510" algn="l" rtl="0" eaLnBrk="0">
              <a:lnSpc>
                <a:spcPts val="770"/>
              </a:lnSpc>
              <a:spcBef>
                <a:spcPts val="490"/>
              </a:spcBef>
            </a:pPr>
            <a:r>
              <a:rPr sz="600" spc="-3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</a:t>
            </a:r>
            <a:r>
              <a:rPr sz="600" spc="-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endParaRPr lang="en-US" altLang="en-US" sz="600" dirty="0"/>
          </a:p>
          <a:p>
            <a:pPr algn="l" rtl="0" eaLnBrk="0">
              <a:lnSpc>
                <a:spcPct val="104000"/>
              </a:lnSpc>
            </a:pPr>
            <a:endParaRPr lang="en-US" altLang="en-US" sz="400" dirty="0"/>
          </a:p>
          <a:p>
            <a:pPr marL="13970" algn="l" rtl="0" eaLnBrk="0">
              <a:lnSpc>
                <a:spcPts val="770"/>
              </a:lnSpc>
            </a:pPr>
            <a:r>
              <a:rPr sz="600" spc="-2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68</a:t>
            </a:r>
            <a:r>
              <a:rPr sz="600" spc="-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altLang="en-US" sz="600" dirty="0"/>
          </a:p>
        </p:txBody>
      </p:sp>
      <p:sp>
        <p:nvSpPr>
          <p:cNvPr id="224" name="rect"/>
          <p:cNvSpPr/>
          <p:nvPr>
            <p:custDataLst>
              <p:tags r:id="rId117"/>
            </p:custDataLst>
          </p:nvPr>
        </p:nvSpPr>
        <p:spPr>
          <a:xfrm>
            <a:off x="6767390" y="4488795"/>
            <a:ext cx="131815" cy="3733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5" name="rect"/>
          <p:cNvSpPr/>
          <p:nvPr>
            <p:custDataLst>
              <p:tags r:id="rId118"/>
            </p:custDataLst>
          </p:nvPr>
        </p:nvSpPr>
        <p:spPr>
          <a:xfrm>
            <a:off x="6765995" y="5656002"/>
            <a:ext cx="133210" cy="3733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6" name="textbox 202"/>
          <p:cNvSpPr/>
          <p:nvPr>
            <p:custDataLst>
              <p:tags r:id="rId119"/>
            </p:custDataLst>
          </p:nvPr>
        </p:nvSpPr>
        <p:spPr>
          <a:xfrm rot="16200000">
            <a:off x="6274362" y="5005264"/>
            <a:ext cx="1193164" cy="1384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38735" algn="l" rtl="0" eaLnBrk="0">
              <a:lnSpc>
                <a:spcPct val="121000"/>
              </a:lnSpc>
              <a:tabLst>
                <a:tab pos="475615" algn="l"/>
              </a:tabLst>
            </a:pPr>
            <a:r>
              <a:rPr sz="400" u="sng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400" spc="5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99</a:t>
            </a:r>
            <a:r>
              <a:rPr sz="400" spc="3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sz="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r>
              <a:rPr sz="400" u="sng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</a:t>
            </a:r>
            <a:endParaRPr lang="en-US" altLang="en-US" sz="400" dirty="0"/>
          </a:p>
        </p:txBody>
      </p:sp>
      <p:pic>
        <p:nvPicPr>
          <p:cNvPr id="227" name="picture 203"/>
          <p:cNvPicPr>
            <a:picLocks noChangeAspect="1"/>
          </p:cNvPicPr>
          <p:nvPr>
            <p:custDataLst>
              <p:tags r:id="rId120"/>
            </p:custDataLst>
          </p:nvPr>
        </p:nvPicPr>
        <p:blipFill>
          <a:blip r:embed="rId121"/>
          <a:stretch>
            <a:fillRect/>
          </a:stretch>
        </p:blipFill>
        <p:spPr>
          <a:xfrm rot="21600000">
            <a:off x="6893609" y="4490666"/>
            <a:ext cx="9106" cy="26289"/>
          </a:xfrm>
          <a:prstGeom prst="rect">
            <a:avLst/>
          </a:prstGeom>
        </p:spPr>
      </p:pic>
      <p:pic>
        <p:nvPicPr>
          <p:cNvPr id="228" name="picture 204"/>
          <p:cNvPicPr>
            <a:picLocks noChangeAspect="1"/>
          </p:cNvPicPr>
          <p:nvPr>
            <p:custDataLst>
              <p:tags r:id="rId122"/>
            </p:custDataLst>
          </p:nvPr>
        </p:nvPicPr>
        <p:blipFill>
          <a:blip r:embed="rId123"/>
          <a:stretch>
            <a:fillRect/>
          </a:stretch>
        </p:blipFill>
        <p:spPr>
          <a:xfrm rot="21600000">
            <a:off x="6893609" y="5631578"/>
            <a:ext cx="9106" cy="26289"/>
          </a:xfrm>
          <a:prstGeom prst="rect">
            <a:avLst/>
          </a:prstGeom>
        </p:spPr>
      </p:pic>
      <p:sp>
        <p:nvSpPr>
          <p:cNvPr id="229" name="rect"/>
          <p:cNvSpPr/>
          <p:nvPr>
            <p:custDataLst>
              <p:tags r:id="rId124"/>
            </p:custDataLst>
          </p:nvPr>
        </p:nvSpPr>
        <p:spPr>
          <a:xfrm>
            <a:off x="6765995" y="5815142"/>
            <a:ext cx="185635" cy="3733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0" name="textbox 206"/>
          <p:cNvSpPr/>
          <p:nvPr>
            <p:custDataLst>
              <p:tags r:id="rId125"/>
            </p:custDataLst>
          </p:nvPr>
        </p:nvSpPr>
        <p:spPr>
          <a:xfrm rot="16200000">
            <a:off x="6181549" y="5019176"/>
            <a:ext cx="1484630" cy="1365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38735" algn="l" rtl="0" eaLnBrk="0">
              <a:lnSpc>
                <a:spcPct val="121000"/>
              </a:lnSpc>
              <a:tabLst>
                <a:tab pos="621665" algn="l"/>
                <a:tab pos="1470660" algn="l"/>
              </a:tabLst>
            </a:pPr>
            <a:r>
              <a:rPr sz="400" u="sng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400" spc="4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130</a:t>
            </a:r>
            <a:r>
              <a:rPr sz="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0mm</a:t>
            </a:r>
            <a:r>
              <a:rPr sz="400" u="sng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en-US" sz="400" dirty="0"/>
          </a:p>
        </p:txBody>
      </p:sp>
      <p:pic>
        <p:nvPicPr>
          <p:cNvPr id="231" name="picture 207"/>
          <p:cNvPicPr>
            <a:picLocks noChangeAspect="1"/>
          </p:cNvPicPr>
          <p:nvPr>
            <p:custDataLst>
              <p:tags r:id="rId126"/>
            </p:custDataLst>
          </p:nvPr>
        </p:nvPicPr>
        <p:blipFill>
          <a:blip r:embed="rId127"/>
          <a:stretch>
            <a:fillRect/>
          </a:stretch>
        </p:blipFill>
        <p:spPr>
          <a:xfrm rot="21600000">
            <a:off x="6946009" y="5790700"/>
            <a:ext cx="9118" cy="26301"/>
          </a:xfrm>
          <a:prstGeom prst="rect">
            <a:avLst/>
          </a:prstGeom>
        </p:spPr>
      </p:pic>
      <p:sp>
        <p:nvSpPr>
          <p:cNvPr id="232" name="path"/>
          <p:cNvSpPr/>
          <p:nvPr>
            <p:custDataLst>
              <p:tags r:id="rId128"/>
            </p:custDataLst>
          </p:nvPr>
        </p:nvSpPr>
        <p:spPr>
          <a:xfrm>
            <a:off x="6253592" y="6963564"/>
            <a:ext cx="199801" cy="454058"/>
          </a:xfrm>
          <a:custGeom>
            <a:avLst/>
            <a:gdLst/>
            <a:ahLst/>
            <a:cxnLst/>
            <a:rect l="0" t="0" r="0" b="0"/>
            <a:pathLst>
              <a:path w="314" h="715">
                <a:moveTo>
                  <a:pt x="254" y="712"/>
                </a:moveTo>
                <a:lnTo>
                  <a:pt x="303" y="712"/>
                </a:lnTo>
                <a:lnTo>
                  <a:pt x="309" y="707"/>
                </a:lnTo>
                <a:lnTo>
                  <a:pt x="311" y="703"/>
                </a:lnTo>
                <a:moveTo>
                  <a:pt x="2" y="5"/>
                </a:moveTo>
                <a:lnTo>
                  <a:pt x="76" y="2"/>
                </a:lnTo>
                <a:lnTo>
                  <a:pt x="80" y="5"/>
                </a:lnTo>
                <a:lnTo>
                  <a:pt x="82" y="9"/>
                </a:lnTo>
              </a:path>
            </a:pathLst>
          </a:custGeom>
          <a:noFill/>
          <a:ln w="3810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3" name="path"/>
          <p:cNvSpPr/>
          <p:nvPr>
            <p:custDataLst>
              <p:tags r:id="rId129"/>
            </p:custDataLst>
          </p:nvPr>
        </p:nvSpPr>
        <p:spPr>
          <a:xfrm>
            <a:off x="5560162" y="3938405"/>
            <a:ext cx="9562" cy="4559"/>
          </a:xfrm>
          <a:custGeom>
            <a:avLst/>
            <a:gdLst/>
            <a:ahLst/>
            <a:cxnLst/>
            <a:rect l="0" t="0" r="0" b="0"/>
            <a:pathLst>
              <a:path w="15" h="7">
                <a:moveTo>
                  <a:pt x="12" y="0"/>
                </a:moveTo>
                <a:lnTo>
                  <a:pt x="12" y="6"/>
                </a:lnTo>
                <a:moveTo>
                  <a:pt x="6" y="4"/>
                </a:moveTo>
                <a:lnTo>
                  <a:pt x="0" y="4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4" name="path"/>
          <p:cNvSpPr/>
          <p:nvPr>
            <p:custDataLst>
              <p:tags r:id="rId130"/>
            </p:custDataLst>
          </p:nvPr>
        </p:nvSpPr>
        <p:spPr>
          <a:xfrm>
            <a:off x="5557591" y="4322245"/>
            <a:ext cx="13555" cy="18566"/>
          </a:xfrm>
          <a:custGeom>
            <a:avLst/>
            <a:gdLst/>
            <a:ahLst/>
            <a:cxnLst/>
            <a:rect l="0" t="0" r="0" b="0"/>
            <a:pathLst>
              <a:path w="21" h="29">
                <a:moveTo>
                  <a:pt x="18" y="10"/>
                </a:moveTo>
                <a:lnTo>
                  <a:pt x="18" y="18"/>
                </a:lnTo>
                <a:moveTo>
                  <a:pt x="2" y="10"/>
                </a:moveTo>
                <a:lnTo>
                  <a:pt x="2" y="18"/>
                </a:lnTo>
                <a:moveTo>
                  <a:pt x="10" y="26"/>
                </a:moveTo>
                <a:lnTo>
                  <a:pt x="16" y="24"/>
                </a:lnTo>
                <a:lnTo>
                  <a:pt x="18" y="18"/>
                </a:lnTo>
                <a:moveTo>
                  <a:pt x="2" y="18"/>
                </a:moveTo>
                <a:lnTo>
                  <a:pt x="5" y="24"/>
                </a:lnTo>
                <a:lnTo>
                  <a:pt x="10" y="26"/>
                </a:lnTo>
                <a:moveTo>
                  <a:pt x="18" y="10"/>
                </a:moveTo>
                <a:lnTo>
                  <a:pt x="16" y="5"/>
                </a:lnTo>
                <a:lnTo>
                  <a:pt x="10" y="2"/>
                </a:lnTo>
                <a:lnTo>
                  <a:pt x="5" y="5"/>
                </a:lnTo>
                <a:lnTo>
                  <a:pt x="2" y="10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5" name="rect"/>
          <p:cNvSpPr/>
          <p:nvPr>
            <p:custDataLst>
              <p:tags r:id="rId131"/>
            </p:custDataLst>
          </p:nvPr>
        </p:nvSpPr>
        <p:spPr>
          <a:xfrm>
            <a:off x="5562500" y="3839956"/>
            <a:ext cx="3733" cy="1018869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6" name="textbox 217"/>
          <p:cNvSpPr/>
          <p:nvPr>
            <p:custDataLst>
              <p:tags r:id="rId132"/>
            </p:custDataLst>
          </p:nvPr>
        </p:nvSpPr>
        <p:spPr>
          <a:xfrm>
            <a:off x="5524331" y="3772641"/>
            <a:ext cx="1276985" cy="1130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67310" algn="l" rtl="0" eaLnBrk="0">
              <a:lnSpc>
                <a:spcPct val="121000"/>
              </a:lnSpc>
              <a:tabLst>
                <a:tab pos="533400" algn="l"/>
              </a:tabLst>
            </a:pPr>
            <a:r>
              <a:rPr sz="400" u="sng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400" u="sng" spc="9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98</a:t>
            </a:r>
            <a:r>
              <a:rPr sz="400" u="sng" spc="8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sz="400" u="sng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r>
              <a:rPr sz="400" u="sng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</a:t>
            </a:r>
            <a:endParaRPr lang="en-US" altLang="en-US" sz="400" dirty="0"/>
          </a:p>
        </p:txBody>
      </p:sp>
      <p:sp>
        <p:nvSpPr>
          <p:cNvPr id="237" name="path"/>
          <p:cNvSpPr/>
          <p:nvPr>
            <p:custDataLst>
              <p:tags r:id="rId133"/>
            </p:custDataLst>
          </p:nvPr>
        </p:nvSpPr>
        <p:spPr>
          <a:xfrm>
            <a:off x="6733734" y="3785341"/>
            <a:ext cx="54688" cy="60681"/>
          </a:xfrm>
          <a:custGeom>
            <a:avLst/>
            <a:gdLst/>
            <a:ahLst/>
            <a:cxnLst/>
            <a:rect l="0" t="0" r="0" b="0"/>
            <a:pathLst>
              <a:path w="86" h="95">
                <a:moveTo>
                  <a:pt x="43" y="0"/>
                </a:moveTo>
                <a:lnTo>
                  <a:pt x="43" y="13"/>
                </a:lnTo>
                <a:lnTo>
                  <a:pt x="86" y="7"/>
                </a:lnTo>
                <a:lnTo>
                  <a:pt x="43" y="0"/>
                </a:lnTo>
                <a:close/>
              </a:path>
              <a:path w="86" h="95">
                <a:moveTo>
                  <a:pt x="0" y="80"/>
                </a:moveTo>
                <a:lnTo>
                  <a:pt x="0" y="95"/>
                </a:lnTo>
                <a:lnTo>
                  <a:pt x="43" y="88"/>
                </a:lnTo>
                <a:lnTo>
                  <a:pt x="0" y="80"/>
                </a:lnTo>
                <a:close/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0" name="path"/>
          <p:cNvSpPr/>
          <p:nvPr>
            <p:custDataLst>
              <p:tags r:id="rId134"/>
            </p:custDataLst>
          </p:nvPr>
        </p:nvSpPr>
        <p:spPr>
          <a:xfrm>
            <a:off x="5537031" y="3785341"/>
            <a:ext cx="54678" cy="60681"/>
          </a:xfrm>
          <a:custGeom>
            <a:avLst/>
            <a:gdLst/>
            <a:ahLst/>
            <a:cxnLst/>
            <a:rect l="0" t="0" r="0" b="0"/>
            <a:pathLst>
              <a:path w="86" h="95">
                <a:moveTo>
                  <a:pt x="44" y="0"/>
                </a:moveTo>
                <a:lnTo>
                  <a:pt x="44" y="13"/>
                </a:lnTo>
                <a:lnTo>
                  <a:pt x="0" y="7"/>
                </a:lnTo>
                <a:lnTo>
                  <a:pt x="44" y="0"/>
                </a:lnTo>
                <a:close/>
              </a:path>
              <a:path w="86" h="95">
                <a:moveTo>
                  <a:pt x="86" y="80"/>
                </a:moveTo>
                <a:lnTo>
                  <a:pt x="86" y="95"/>
                </a:lnTo>
                <a:lnTo>
                  <a:pt x="43" y="88"/>
                </a:lnTo>
                <a:lnTo>
                  <a:pt x="86" y="80"/>
                </a:lnTo>
                <a:close/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1" name="path"/>
          <p:cNvSpPr/>
          <p:nvPr>
            <p:custDataLst>
              <p:tags r:id="rId135"/>
            </p:custDataLst>
          </p:nvPr>
        </p:nvSpPr>
        <p:spPr>
          <a:xfrm>
            <a:off x="5535163" y="6216328"/>
            <a:ext cx="1227780" cy="56359"/>
          </a:xfrm>
          <a:custGeom>
            <a:avLst/>
            <a:gdLst/>
            <a:ahLst/>
            <a:cxnLst/>
            <a:rect l="0" t="0" r="0" b="0"/>
            <a:pathLst>
              <a:path w="1933" h="88">
                <a:moveTo>
                  <a:pt x="2" y="85"/>
                </a:moveTo>
                <a:lnTo>
                  <a:pt x="47" y="44"/>
                </a:lnTo>
                <a:lnTo>
                  <a:pt x="47" y="19"/>
                </a:lnTo>
                <a:moveTo>
                  <a:pt x="55" y="11"/>
                </a:moveTo>
                <a:lnTo>
                  <a:pt x="49" y="13"/>
                </a:lnTo>
                <a:lnTo>
                  <a:pt x="47" y="19"/>
                </a:lnTo>
                <a:moveTo>
                  <a:pt x="55" y="11"/>
                </a:moveTo>
                <a:lnTo>
                  <a:pt x="61" y="8"/>
                </a:lnTo>
                <a:lnTo>
                  <a:pt x="63" y="2"/>
                </a:lnTo>
                <a:moveTo>
                  <a:pt x="1930" y="44"/>
                </a:moveTo>
                <a:lnTo>
                  <a:pt x="1930" y="19"/>
                </a:lnTo>
                <a:lnTo>
                  <a:pt x="1927" y="13"/>
                </a:lnTo>
                <a:lnTo>
                  <a:pt x="1921" y="11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2" name="textbox 238"/>
          <p:cNvSpPr/>
          <p:nvPr>
            <p:custDataLst>
              <p:tags r:id="rId136"/>
            </p:custDataLst>
          </p:nvPr>
        </p:nvSpPr>
        <p:spPr>
          <a:xfrm>
            <a:off x="4775314" y="3749300"/>
            <a:ext cx="488950" cy="1384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44450" algn="l" rtl="0" eaLnBrk="0">
              <a:lnSpc>
                <a:spcPct val="92000"/>
              </a:lnSpc>
              <a:tabLst>
                <a:tab pos="85725" algn="l"/>
              </a:tabLst>
            </a:pPr>
            <a:r>
              <a:rPr sz="8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800" spc="-3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组件尺</a:t>
            </a:r>
            <a:r>
              <a:rPr sz="800" spc="-1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寸</a:t>
            </a:r>
            <a:endParaRPr lang="en-US" altLang="en-US" sz="800" dirty="0"/>
          </a:p>
        </p:txBody>
      </p:sp>
      <p:pic>
        <p:nvPicPr>
          <p:cNvPr id="243" name="picture 239"/>
          <p:cNvPicPr>
            <a:picLocks noChangeAspect="1"/>
          </p:cNvPicPr>
          <p:nvPr>
            <p:custDataLst>
              <p:tags r:id="rId137"/>
            </p:custDataLst>
          </p:nvPr>
        </p:nvPicPr>
        <p:blipFill>
          <a:blip r:embed="rId138"/>
          <a:stretch>
            <a:fillRect/>
          </a:stretch>
        </p:blipFill>
        <p:spPr>
          <a:xfrm rot="21600000">
            <a:off x="4788014" y="3802691"/>
            <a:ext cx="32029" cy="32029"/>
          </a:xfrm>
          <a:prstGeom prst="rect">
            <a:avLst/>
          </a:prstGeom>
        </p:spPr>
      </p:pic>
      <p:pic>
        <p:nvPicPr>
          <p:cNvPr id="244" name="picture 245"/>
          <p:cNvPicPr>
            <a:picLocks noChangeAspect="1"/>
          </p:cNvPicPr>
          <p:nvPr>
            <p:custDataLst>
              <p:tags r:id="rId139"/>
            </p:custDataLst>
          </p:nvPr>
        </p:nvPicPr>
        <p:blipFill>
          <a:blip r:embed="rId140"/>
          <a:stretch>
            <a:fillRect/>
          </a:stretch>
        </p:blipFill>
        <p:spPr>
          <a:xfrm rot="21600000">
            <a:off x="3750348" y="8400980"/>
            <a:ext cx="1394003" cy="6350"/>
          </a:xfrm>
          <a:prstGeom prst="rect">
            <a:avLst/>
          </a:prstGeom>
        </p:spPr>
      </p:pic>
      <p:pic>
        <p:nvPicPr>
          <p:cNvPr id="247" name="picture 246"/>
          <p:cNvPicPr>
            <a:picLocks noChangeAspect="1"/>
          </p:cNvPicPr>
          <p:nvPr>
            <p:custDataLst>
              <p:tags r:id="rId141"/>
            </p:custDataLst>
          </p:nvPr>
        </p:nvPicPr>
        <p:blipFill>
          <a:blip r:embed="rId142"/>
          <a:stretch>
            <a:fillRect/>
          </a:stretch>
        </p:blipFill>
        <p:spPr>
          <a:xfrm rot="21600000">
            <a:off x="4917068" y="8288329"/>
            <a:ext cx="200862" cy="191868"/>
          </a:xfrm>
          <a:prstGeom prst="rect">
            <a:avLst/>
          </a:prstGeom>
        </p:spPr>
      </p:pic>
      <p:sp>
        <p:nvSpPr>
          <p:cNvPr id="248" name="path"/>
          <p:cNvSpPr/>
          <p:nvPr>
            <p:custDataLst>
              <p:tags r:id="rId143"/>
            </p:custDataLst>
          </p:nvPr>
        </p:nvSpPr>
        <p:spPr>
          <a:xfrm>
            <a:off x="6221721" y="6698001"/>
            <a:ext cx="219667" cy="142957"/>
          </a:xfrm>
          <a:custGeom>
            <a:avLst/>
            <a:gdLst/>
            <a:ahLst/>
            <a:cxnLst/>
            <a:rect l="0" t="0" r="0" b="0"/>
            <a:pathLst>
              <a:path w="345" h="225">
                <a:moveTo>
                  <a:pt x="342" y="221"/>
                </a:moveTo>
                <a:lnTo>
                  <a:pt x="342" y="3"/>
                </a:lnTo>
                <a:moveTo>
                  <a:pt x="3" y="187"/>
                </a:moveTo>
                <a:lnTo>
                  <a:pt x="3" y="3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0" name="path"/>
          <p:cNvSpPr/>
          <p:nvPr>
            <p:custDataLst>
              <p:tags r:id="rId144"/>
            </p:custDataLst>
          </p:nvPr>
        </p:nvSpPr>
        <p:spPr>
          <a:xfrm>
            <a:off x="4619177" y="6688570"/>
            <a:ext cx="219689" cy="142925"/>
          </a:xfrm>
          <a:custGeom>
            <a:avLst/>
            <a:gdLst/>
            <a:ahLst/>
            <a:cxnLst/>
            <a:rect l="0" t="0" r="0" b="0"/>
            <a:pathLst>
              <a:path w="345" h="225">
                <a:moveTo>
                  <a:pt x="342" y="221"/>
                </a:moveTo>
                <a:lnTo>
                  <a:pt x="342" y="3"/>
                </a:lnTo>
                <a:moveTo>
                  <a:pt x="3" y="184"/>
                </a:moveTo>
                <a:lnTo>
                  <a:pt x="3" y="3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2" name="rect"/>
          <p:cNvSpPr/>
          <p:nvPr>
            <p:custDataLst>
              <p:tags r:id="rId145"/>
            </p:custDataLst>
          </p:nvPr>
        </p:nvSpPr>
        <p:spPr>
          <a:xfrm>
            <a:off x="6754836" y="4862010"/>
            <a:ext cx="86041" cy="3429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8" name="rect"/>
          <p:cNvSpPr/>
          <p:nvPr>
            <p:custDataLst>
              <p:tags r:id="rId146"/>
            </p:custDataLst>
          </p:nvPr>
        </p:nvSpPr>
        <p:spPr>
          <a:xfrm>
            <a:off x="6754836" y="5280831"/>
            <a:ext cx="86041" cy="3429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9" name="textbox 255"/>
          <p:cNvSpPr/>
          <p:nvPr>
            <p:custDataLst>
              <p:tags r:id="rId147"/>
            </p:custDataLst>
          </p:nvPr>
        </p:nvSpPr>
        <p:spPr>
          <a:xfrm rot="16200000">
            <a:off x="6588946" y="5003215"/>
            <a:ext cx="443230" cy="1390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38735" algn="l" rtl="0" eaLnBrk="0">
              <a:lnSpc>
                <a:spcPct val="121000"/>
              </a:lnSpc>
              <a:tabLst>
                <a:tab pos="97155" algn="l"/>
              </a:tabLst>
            </a:pPr>
            <a:r>
              <a:rPr sz="400" u="sng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400" spc="5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</a:t>
            </a:r>
            <a:r>
              <a:rPr sz="400" spc="4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sz="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r>
              <a:rPr sz="400" u="sng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endParaRPr lang="en-US" altLang="en-US" sz="400" dirty="0"/>
          </a:p>
        </p:txBody>
      </p:sp>
      <p:pic>
        <p:nvPicPr>
          <p:cNvPr id="261" name="picture 256"/>
          <p:cNvPicPr>
            <a:picLocks noChangeAspect="1"/>
          </p:cNvPicPr>
          <p:nvPr>
            <p:custDataLst>
              <p:tags r:id="rId148"/>
            </p:custDataLst>
          </p:nvPr>
        </p:nvPicPr>
        <p:blipFill>
          <a:blip r:embed="rId149"/>
          <a:stretch>
            <a:fillRect/>
          </a:stretch>
        </p:blipFill>
        <p:spPr>
          <a:xfrm rot="21600000">
            <a:off x="6832441" y="4863738"/>
            <a:ext cx="10083" cy="25908"/>
          </a:xfrm>
          <a:prstGeom prst="rect">
            <a:avLst/>
          </a:prstGeom>
        </p:spPr>
      </p:pic>
      <p:pic>
        <p:nvPicPr>
          <p:cNvPr id="263" name="picture 257"/>
          <p:cNvPicPr>
            <a:picLocks noChangeAspect="1"/>
          </p:cNvPicPr>
          <p:nvPr>
            <p:custDataLst>
              <p:tags r:id="rId150"/>
            </p:custDataLst>
          </p:nvPr>
        </p:nvPicPr>
        <p:blipFill>
          <a:blip r:embed="rId151"/>
          <a:stretch>
            <a:fillRect/>
          </a:stretch>
        </p:blipFill>
        <p:spPr>
          <a:xfrm rot="21600000">
            <a:off x="6832788" y="5255465"/>
            <a:ext cx="10070" cy="25908"/>
          </a:xfrm>
          <a:prstGeom prst="rect">
            <a:avLst/>
          </a:prstGeom>
        </p:spPr>
      </p:pic>
      <p:sp>
        <p:nvSpPr>
          <p:cNvPr id="266" name="textbox 260"/>
          <p:cNvSpPr/>
          <p:nvPr>
            <p:custDataLst>
              <p:tags r:id="rId152"/>
            </p:custDataLst>
          </p:nvPr>
        </p:nvSpPr>
        <p:spPr>
          <a:xfrm>
            <a:off x="6083863" y="9183557"/>
            <a:ext cx="344804" cy="965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5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Voltage</a:t>
            </a:r>
            <a:r>
              <a:rPr sz="500" spc="-1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sz="5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</a:t>
            </a:r>
            <a:r>
              <a:rPr sz="500" spc="-1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en-US" sz="500" dirty="0"/>
          </a:p>
        </p:txBody>
      </p:sp>
      <p:sp>
        <p:nvSpPr>
          <p:cNvPr id="269" name="textbox 262"/>
          <p:cNvSpPr/>
          <p:nvPr>
            <p:custDataLst>
              <p:tags r:id="rId153"/>
            </p:custDataLst>
          </p:nvPr>
        </p:nvSpPr>
        <p:spPr>
          <a:xfrm>
            <a:off x="6567871" y="7526993"/>
            <a:ext cx="310515" cy="1231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70"/>
              </a:lnSpc>
            </a:pPr>
            <a:r>
              <a:rPr sz="600" spc="-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14.5</a:t>
            </a:r>
            <a:r>
              <a:rPr sz="6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6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endParaRPr lang="en-US" altLang="en-US" sz="600" dirty="0"/>
          </a:p>
        </p:txBody>
      </p:sp>
      <p:sp>
        <p:nvSpPr>
          <p:cNvPr id="271" name="textbox 264"/>
          <p:cNvSpPr/>
          <p:nvPr>
            <p:custDataLst>
              <p:tags r:id="rId154"/>
            </p:custDataLst>
          </p:nvPr>
        </p:nvSpPr>
        <p:spPr>
          <a:xfrm>
            <a:off x="4578696" y="6589501"/>
            <a:ext cx="310515" cy="1225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60"/>
              </a:lnSpc>
            </a:pPr>
            <a:r>
              <a:rPr sz="600" spc="-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10.5</a:t>
            </a:r>
            <a:r>
              <a:rPr sz="6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6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endParaRPr lang="en-US" altLang="en-US" sz="600" dirty="0"/>
          </a:p>
        </p:txBody>
      </p:sp>
      <p:sp>
        <p:nvSpPr>
          <p:cNvPr id="273" name="textbox 265"/>
          <p:cNvSpPr/>
          <p:nvPr>
            <p:custDataLst>
              <p:tags r:id="rId155"/>
            </p:custDataLst>
          </p:nvPr>
        </p:nvSpPr>
        <p:spPr>
          <a:xfrm>
            <a:off x="6169942" y="6589501"/>
            <a:ext cx="310515" cy="1225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60"/>
              </a:lnSpc>
            </a:pPr>
            <a:r>
              <a:rPr sz="600" spc="-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10.5</a:t>
            </a:r>
            <a:r>
              <a:rPr sz="6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6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endParaRPr lang="en-US" altLang="en-US" sz="600" dirty="0"/>
          </a:p>
        </p:txBody>
      </p:sp>
      <p:sp>
        <p:nvSpPr>
          <p:cNvPr id="275" name="textbox 267"/>
          <p:cNvSpPr/>
          <p:nvPr>
            <p:custDataLst>
              <p:tags r:id="rId156"/>
            </p:custDataLst>
          </p:nvPr>
        </p:nvSpPr>
        <p:spPr>
          <a:xfrm>
            <a:off x="6474134" y="3950935"/>
            <a:ext cx="280670" cy="1320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77000"/>
              </a:lnSpc>
            </a:pPr>
            <a:endParaRPr lang="en-US" altLang="en-US" sz="100" dirty="0"/>
          </a:p>
          <a:p>
            <a:pPr marL="76835" algn="l" rtl="0" eaLnBrk="0">
              <a:lnSpc>
                <a:spcPct val="111000"/>
              </a:lnSpc>
            </a:pPr>
            <a:r>
              <a:rPr sz="400" u="sng" spc="1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条形</a:t>
            </a:r>
            <a:r>
              <a:rPr sz="400" u="sng" spc="8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码</a:t>
            </a:r>
            <a:endParaRPr lang="en-US" altLang="en-US" sz="400" dirty="0"/>
          </a:p>
        </p:txBody>
      </p:sp>
      <p:sp>
        <p:nvSpPr>
          <p:cNvPr id="276" name="path"/>
          <p:cNvSpPr/>
          <p:nvPr>
            <p:custDataLst>
              <p:tags r:id="rId157"/>
            </p:custDataLst>
          </p:nvPr>
        </p:nvSpPr>
        <p:spPr>
          <a:xfrm>
            <a:off x="6486834" y="3963635"/>
            <a:ext cx="63348" cy="88459"/>
          </a:xfrm>
          <a:custGeom>
            <a:avLst/>
            <a:gdLst/>
            <a:ahLst/>
            <a:cxnLst/>
            <a:rect l="0" t="0" r="0" b="0"/>
            <a:pathLst>
              <a:path w="99" h="139">
                <a:moveTo>
                  <a:pt x="2" y="1"/>
                </a:moveTo>
                <a:lnTo>
                  <a:pt x="97" y="137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7" name="path"/>
          <p:cNvSpPr/>
          <p:nvPr>
            <p:custDataLst>
              <p:tags r:id="rId158"/>
            </p:custDataLst>
          </p:nvPr>
        </p:nvSpPr>
        <p:spPr>
          <a:xfrm>
            <a:off x="6064971" y="6809913"/>
            <a:ext cx="35647" cy="626355"/>
          </a:xfrm>
          <a:custGeom>
            <a:avLst/>
            <a:gdLst/>
            <a:ahLst/>
            <a:cxnLst/>
            <a:rect l="0" t="0" r="0" b="0"/>
            <a:pathLst>
              <a:path w="56" h="986">
                <a:moveTo>
                  <a:pt x="0" y="168"/>
                </a:moveTo>
                <a:lnTo>
                  <a:pt x="56" y="168"/>
                </a:lnTo>
                <a:lnTo>
                  <a:pt x="28" y="0"/>
                </a:lnTo>
              </a:path>
              <a:path w="56" h="986">
                <a:moveTo>
                  <a:pt x="0" y="818"/>
                </a:moveTo>
                <a:lnTo>
                  <a:pt x="56" y="818"/>
                </a:lnTo>
                <a:lnTo>
                  <a:pt x="28" y="986"/>
                </a:lnTo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78" name="picture 272"/>
          <p:cNvPicPr>
            <a:picLocks noChangeAspect="1"/>
          </p:cNvPicPr>
          <p:nvPr>
            <p:custDataLst>
              <p:tags r:id="rId159"/>
            </p:custDataLst>
          </p:nvPr>
        </p:nvPicPr>
        <p:blipFill>
          <a:blip r:embed="rId160"/>
          <a:stretch>
            <a:fillRect/>
          </a:stretch>
        </p:blipFill>
        <p:spPr>
          <a:xfrm rot="21600000">
            <a:off x="388708" y="8604447"/>
            <a:ext cx="32029" cy="672795"/>
          </a:xfrm>
          <a:prstGeom prst="rect">
            <a:avLst/>
          </a:prstGeom>
        </p:spPr>
      </p:pic>
      <p:pic>
        <p:nvPicPr>
          <p:cNvPr id="282" name="picture 274"/>
          <p:cNvPicPr>
            <a:picLocks noChangeAspect="1"/>
          </p:cNvPicPr>
          <p:nvPr>
            <p:custDataLst>
              <p:tags r:id="rId161"/>
            </p:custDataLst>
          </p:nvPr>
        </p:nvPicPr>
        <p:blipFill>
          <a:blip r:embed="rId162"/>
          <a:stretch>
            <a:fillRect/>
          </a:stretch>
        </p:blipFill>
        <p:spPr>
          <a:xfrm rot="21600000">
            <a:off x="1972539" y="8615254"/>
            <a:ext cx="32029" cy="661987"/>
          </a:xfrm>
          <a:prstGeom prst="rect">
            <a:avLst/>
          </a:prstGeom>
        </p:spPr>
      </p:pic>
      <p:grpSp>
        <p:nvGrpSpPr>
          <p:cNvPr id="283" name="group 30"/>
          <p:cNvGrpSpPr/>
          <p:nvPr/>
        </p:nvGrpSpPr>
        <p:grpSpPr>
          <a:xfrm rot="21600000">
            <a:off x="4403991" y="6677109"/>
            <a:ext cx="539512" cy="35648"/>
            <a:chOff x="0" y="0"/>
            <a:chExt cx="539512" cy="35648"/>
          </a:xfrm>
        </p:grpSpPr>
        <p:sp>
          <p:nvSpPr>
            <p:cNvPr id="284" name="path"/>
            <p:cNvSpPr/>
            <p:nvPr>
              <p:custDataLst>
                <p:tags r:id="rId163"/>
              </p:custDataLst>
            </p:nvPr>
          </p:nvSpPr>
          <p:spPr>
            <a:xfrm>
              <a:off x="0" y="15561"/>
              <a:ext cx="112776" cy="4495"/>
            </a:xfrm>
            <a:custGeom>
              <a:avLst/>
              <a:gdLst/>
              <a:ahLst/>
              <a:cxnLst/>
              <a:rect l="0" t="0" r="0" b="0"/>
              <a:pathLst>
                <a:path w="177" h="7">
                  <a:moveTo>
                    <a:pt x="174" y="3"/>
                  </a:moveTo>
                  <a:lnTo>
                    <a:pt x="3" y="3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9" name="path"/>
            <p:cNvSpPr/>
            <p:nvPr>
              <p:custDataLst>
                <p:tags r:id="rId164"/>
              </p:custDataLst>
            </p:nvPr>
          </p:nvSpPr>
          <p:spPr>
            <a:xfrm>
              <a:off x="110528" y="0"/>
              <a:ext cx="428984" cy="35648"/>
            </a:xfrm>
            <a:custGeom>
              <a:avLst/>
              <a:gdLst/>
              <a:ahLst/>
              <a:cxnLst/>
              <a:rect l="0" t="0" r="0" b="0"/>
              <a:pathLst>
                <a:path w="675" h="56">
                  <a:moveTo>
                    <a:pt x="675" y="0"/>
                  </a:moveTo>
                  <a:lnTo>
                    <a:pt x="675" y="56"/>
                  </a:lnTo>
                  <a:lnTo>
                    <a:pt x="507" y="28"/>
                  </a:lnTo>
                </a:path>
                <a:path w="675" h="56">
                  <a:moveTo>
                    <a:pt x="0" y="0"/>
                  </a:moveTo>
                  <a:lnTo>
                    <a:pt x="0" y="56"/>
                  </a:lnTo>
                  <a:lnTo>
                    <a:pt x="168" y="28"/>
                  </a:lnTo>
                </a:path>
              </a:pathLst>
            </a:custGeom>
            <a:solidFill>
              <a:srgbClr val="22181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90" name="textbox 281"/>
          <p:cNvSpPr/>
          <p:nvPr>
            <p:custDataLst>
              <p:tags r:id="rId165"/>
            </p:custDataLst>
          </p:nvPr>
        </p:nvSpPr>
        <p:spPr>
          <a:xfrm rot="16200000">
            <a:off x="4306764" y="7041348"/>
            <a:ext cx="252729" cy="1397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60"/>
              </a:lnSpc>
            </a:pPr>
            <a:r>
              <a:rPr sz="6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35m</a:t>
            </a:r>
            <a:r>
              <a:rPr sz="6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endParaRPr lang="en-US" altLang="en-US" sz="600" dirty="0"/>
          </a:p>
        </p:txBody>
      </p:sp>
      <p:sp>
        <p:nvSpPr>
          <p:cNvPr id="293" name="textbox 285"/>
          <p:cNvSpPr/>
          <p:nvPr>
            <p:custDataLst>
              <p:tags r:id="rId166"/>
            </p:custDataLst>
          </p:nvPr>
        </p:nvSpPr>
        <p:spPr>
          <a:xfrm rot="16200000">
            <a:off x="5907277" y="7064238"/>
            <a:ext cx="252729" cy="1397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60"/>
              </a:lnSpc>
            </a:pPr>
            <a:r>
              <a:rPr sz="6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35m</a:t>
            </a:r>
            <a:r>
              <a:rPr sz="6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endParaRPr lang="en-US" altLang="en-US" sz="600" dirty="0"/>
          </a:p>
        </p:txBody>
      </p:sp>
      <p:sp>
        <p:nvSpPr>
          <p:cNvPr id="295" name="textbox 286"/>
          <p:cNvSpPr/>
          <p:nvPr>
            <p:custDataLst>
              <p:tags r:id="rId167"/>
            </p:custDataLst>
          </p:nvPr>
        </p:nvSpPr>
        <p:spPr>
          <a:xfrm>
            <a:off x="5685069" y="5259273"/>
            <a:ext cx="304800" cy="876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90"/>
              </a:lnSpc>
            </a:pPr>
            <a:r>
              <a:rPr sz="400" spc="30" dirty="0">
                <a:solidFill>
                  <a:srgbClr val="20272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负极</a:t>
            </a:r>
            <a:r>
              <a:rPr sz="400" spc="30" dirty="0">
                <a:solidFill>
                  <a:srgbClr val="20272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400" spc="30" dirty="0">
                <a:solidFill>
                  <a:srgbClr val="20272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sz="400" spc="30" dirty="0">
                <a:solidFill>
                  <a:srgbClr val="20272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" spc="30" dirty="0">
                <a:solidFill>
                  <a:srgbClr val="20272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400" spc="20" dirty="0">
                <a:solidFill>
                  <a:srgbClr val="20272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en-US" sz="400" dirty="0"/>
          </a:p>
        </p:txBody>
      </p:sp>
      <p:sp>
        <p:nvSpPr>
          <p:cNvPr id="296" name="textbox 287"/>
          <p:cNvSpPr/>
          <p:nvPr>
            <p:custDataLst>
              <p:tags r:id="rId168"/>
            </p:custDataLst>
          </p:nvPr>
        </p:nvSpPr>
        <p:spPr>
          <a:xfrm>
            <a:off x="6031172" y="3716123"/>
            <a:ext cx="274954" cy="876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90"/>
              </a:lnSpc>
            </a:pPr>
            <a:r>
              <a:rPr sz="400" spc="7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103</a:t>
            </a:r>
            <a:r>
              <a:rPr sz="400" spc="6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sz="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endParaRPr lang="en-US" altLang="en-US" sz="400" dirty="0"/>
          </a:p>
        </p:txBody>
      </p:sp>
      <p:sp>
        <p:nvSpPr>
          <p:cNvPr id="297" name="textbox 288"/>
          <p:cNvSpPr/>
          <p:nvPr>
            <p:custDataLst>
              <p:tags r:id="rId169"/>
            </p:custDataLst>
          </p:nvPr>
        </p:nvSpPr>
        <p:spPr>
          <a:xfrm rot="16200000">
            <a:off x="3512583" y="8435644"/>
            <a:ext cx="288290" cy="895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4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Current</a:t>
            </a:r>
            <a:r>
              <a:rPr sz="400" spc="4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sz="4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400" spc="3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en-US" sz="400" dirty="0"/>
          </a:p>
        </p:txBody>
      </p:sp>
      <p:sp>
        <p:nvSpPr>
          <p:cNvPr id="300" name="textbox 291"/>
          <p:cNvSpPr/>
          <p:nvPr>
            <p:custDataLst>
              <p:tags r:id="rId170"/>
            </p:custDataLst>
          </p:nvPr>
        </p:nvSpPr>
        <p:spPr>
          <a:xfrm>
            <a:off x="6273557" y="7655877"/>
            <a:ext cx="212090" cy="1047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625"/>
              </a:lnSpc>
            </a:pPr>
            <a:r>
              <a:rPr sz="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400" spc="10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" spc="10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400" spc="7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endParaRPr lang="en-US" altLang="en-US" sz="400" dirty="0"/>
          </a:p>
        </p:txBody>
      </p:sp>
      <p:sp>
        <p:nvSpPr>
          <p:cNvPr id="301" name="textbox 292"/>
          <p:cNvSpPr/>
          <p:nvPr>
            <p:custDataLst>
              <p:tags r:id="rId171"/>
            </p:custDataLst>
          </p:nvPr>
        </p:nvSpPr>
        <p:spPr>
          <a:xfrm rot="16200000">
            <a:off x="5320035" y="8571024"/>
            <a:ext cx="286384" cy="88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4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Current</a:t>
            </a:r>
            <a:r>
              <a:rPr sz="400" spc="4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sz="4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400" spc="2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en-US" sz="400" dirty="0"/>
          </a:p>
        </p:txBody>
      </p:sp>
      <p:sp>
        <p:nvSpPr>
          <p:cNvPr id="302" name="textbox 294"/>
          <p:cNvSpPr/>
          <p:nvPr>
            <p:custDataLst>
              <p:tags r:id="rId172"/>
            </p:custDataLst>
          </p:nvPr>
        </p:nvSpPr>
        <p:spPr>
          <a:xfrm rot="16200000">
            <a:off x="6847510" y="5050481"/>
            <a:ext cx="259079" cy="876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90"/>
              </a:lnSpc>
            </a:pPr>
            <a:r>
              <a:rPr sz="400" spc="4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209</a:t>
            </a:r>
            <a:r>
              <a:rPr sz="400" spc="3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endParaRPr lang="en-US" altLang="en-US" sz="400" dirty="0"/>
          </a:p>
        </p:txBody>
      </p:sp>
      <p:sp>
        <p:nvSpPr>
          <p:cNvPr id="304" name="path"/>
          <p:cNvSpPr/>
          <p:nvPr>
            <p:custDataLst>
              <p:tags r:id="rId173"/>
            </p:custDataLst>
          </p:nvPr>
        </p:nvSpPr>
        <p:spPr>
          <a:xfrm>
            <a:off x="6454954" y="4138838"/>
            <a:ext cx="103289" cy="130501"/>
          </a:xfrm>
          <a:custGeom>
            <a:avLst/>
            <a:gdLst/>
            <a:ahLst/>
            <a:cxnLst/>
            <a:rect l="0" t="0" r="0" b="0"/>
            <a:pathLst>
              <a:path w="162" h="205">
                <a:moveTo>
                  <a:pt x="159" y="2"/>
                </a:moveTo>
                <a:lnTo>
                  <a:pt x="2" y="202"/>
                </a:lnTo>
                <a:moveTo>
                  <a:pt x="2" y="2"/>
                </a:moveTo>
                <a:lnTo>
                  <a:pt x="159" y="202"/>
                </a:lnTo>
                <a:moveTo>
                  <a:pt x="159" y="202"/>
                </a:moveTo>
                <a:lnTo>
                  <a:pt x="2" y="202"/>
                </a:lnTo>
                <a:lnTo>
                  <a:pt x="2" y="2"/>
                </a:lnTo>
                <a:lnTo>
                  <a:pt x="159" y="2"/>
                </a:lnTo>
                <a:lnTo>
                  <a:pt x="159" y="202"/>
                </a:lnTo>
                <a:close/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5" name="textbox 299"/>
          <p:cNvSpPr/>
          <p:nvPr>
            <p:custDataLst>
              <p:tags r:id="rId174"/>
            </p:custDataLst>
          </p:nvPr>
        </p:nvSpPr>
        <p:spPr>
          <a:xfrm rot="16200000">
            <a:off x="5507064" y="5146122"/>
            <a:ext cx="228600" cy="876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90"/>
              </a:lnSpc>
            </a:pPr>
            <a:r>
              <a:rPr sz="400" spc="5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sz="400" spc="4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sz="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endParaRPr lang="en-US" altLang="en-US" sz="400" dirty="0"/>
          </a:p>
        </p:txBody>
      </p:sp>
      <p:sp>
        <p:nvSpPr>
          <p:cNvPr id="306" name="rect"/>
          <p:cNvSpPr/>
          <p:nvPr>
            <p:custDataLst>
              <p:tags r:id="rId175"/>
            </p:custDataLst>
          </p:nvPr>
        </p:nvSpPr>
        <p:spPr>
          <a:xfrm>
            <a:off x="364167" y="886820"/>
            <a:ext cx="26899" cy="408089"/>
          </a:xfrm>
          <a:prstGeom prst="rect">
            <a:avLst/>
          </a:prstGeom>
          <a:solidFill>
            <a:srgbClr val="FDD10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7" name="path"/>
          <p:cNvSpPr/>
          <p:nvPr>
            <p:custDataLst>
              <p:tags r:id="rId176"/>
            </p:custDataLst>
          </p:nvPr>
        </p:nvSpPr>
        <p:spPr>
          <a:xfrm>
            <a:off x="6478140" y="4267998"/>
            <a:ext cx="113698" cy="86590"/>
          </a:xfrm>
          <a:custGeom>
            <a:avLst/>
            <a:gdLst/>
            <a:ahLst/>
            <a:cxnLst/>
            <a:rect l="0" t="0" r="0" b="0"/>
            <a:pathLst>
              <a:path w="179" h="136">
                <a:moveTo>
                  <a:pt x="1" y="2"/>
                </a:moveTo>
                <a:lnTo>
                  <a:pt x="177" y="134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08" name="picture 311"/>
          <p:cNvPicPr>
            <a:picLocks noChangeAspect="1"/>
          </p:cNvPicPr>
          <p:nvPr>
            <p:custDataLst>
              <p:tags r:id="rId177"/>
            </p:custDataLst>
          </p:nvPr>
        </p:nvPicPr>
        <p:blipFill>
          <a:blip r:embed="rId178"/>
          <a:stretch>
            <a:fillRect/>
          </a:stretch>
        </p:blipFill>
        <p:spPr>
          <a:xfrm rot="21600000">
            <a:off x="4907773" y="8140580"/>
            <a:ext cx="221282" cy="44094"/>
          </a:xfrm>
          <a:prstGeom prst="rect">
            <a:avLst/>
          </a:prstGeom>
        </p:spPr>
      </p:pic>
      <p:sp>
        <p:nvSpPr>
          <p:cNvPr id="310" name="textbox 319"/>
          <p:cNvSpPr/>
          <p:nvPr>
            <p:custDataLst>
              <p:tags r:id="rId179"/>
            </p:custDataLst>
          </p:nvPr>
        </p:nvSpPr>
        <p:spPr>
          <a:xfrm rot="16200000">
            <a:off x="6810856" y="6058165"/>
            <a:ext cx="177164" cy="876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90"/>
              </a:lnSpc>
            </a:pPr>
            <a:r>
              <a:rPr sz="4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</a:t>
            </a:r>
            <a:r>
              <a:rPr sz="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endParaRPr lang="en-US" altLang="en-US" sz="400" dirty="0"/>
          </a:p>
        </p:txBody>
      </p:sp>
      <p:grpSp>
        <p:nvGrpSpPr>
          <p:cNvPr id="312" name="group 32"/>
          <p:cNvGrpSpPr/>
          <p:nvPr/>
        </p:nvGrpSpPr>
        <p:grpSpPr>
          <a:xfrm rot="21600000">
            <a:off x="5564884" y="6072936"/>
            <a:ext cx="71871" cy="113213"/>
            <a:chOff x="0" y="0"/>
            <a:chExt cx="71871" cy="113213"/>
          </a:xfrm>
        </p:grpSpPr>
        <p:sp>
          <p:nvSpPr>
            <p:cNvPr id="313" name="path"/>
            <p:cNvSpPr/>
            <p:nvPr>
              <p:custDataLst>
                <p:tags r:id="rId180"/>
              </p:custDataLst>
            </p:nvPr>
          </p:nvSpPr>
          <p:spPr>
            <a:xfrm>
              <a:off x="1587" y="112230"/>
              <a:ext cx="0" cy="685"/>
            </a:xfrm>
            <a:custGeom>
              <a:avLst/>
              <a:gdLst/>
              <a:ahLst/>
              <a:cxnLst/>
              <a:rect l="0" t="0" r="0" b="0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14" name="path"/>
            <p:cNvSpPr/>
            <p:nvPr>
              <p:custDataLst>
                <p:tags r:id="rId181"/>
              </p:custDataLst>
            </p:nvPr>
          </p:nvSpPr>
          <p:spPr>
            <a:xfrm>
              <a:off x="0" y="0"/>
              <a:ext cx="71871" cy="113213"/>
            </a:xfrm>
            <a:custGeom>
              <a:avLst/>
              <a:gdLst/>
              <a:ahLst/>
              <a:cxnLst/>
              <a:rect l="0" t="0" r="0" b="0"/>
              <a:pathLst>
                <a:path w="113" h="178">
                  <a:moveTo>
                    <a:pt x="2" y="176"/>
                  </a:moveTo>
                  <a:lnTo>
                    <a:pt x="110" y="1"/>
                  </a:lnTo>
                </a:path>
              </a:pathLst>
            </a:custGeom>
            <a:noFill/>
            <a:ln w="3733" cap="flat">
              <a:solidFill>
                <a:srgbClr val="221815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15" name="path"/>
          <p:cNvSpPr/>
          <p:nvPr>
            <p:custDataLst>
              <p:tags r:id="rId182"/>
            </p:custDataLst>
          </p:nvPr>
        </p:nvSpPr>
        <p:spPr>
          <a:xfrm>
            <a:off x="6499298" y="5065004"/>
            <a:ext cx="174380" cy="35082"/>
          </a:xfrm>
          <a:custGeom>
            <a:avLst/>
            <a:gdLst/>
            <a:ahLst/>
            <a:cxnLst/>
            <a:rect l="0" t="0" r="0" b="0"/>
            <a:pathLst>
              <a:path w="274" h="55">
                <a:moveTo>
                  <a:pt x="210" y="24"/>
                </a:moveTo>
                <a:lnTo>
                  <a:pt x="271" y="24"/>
                </a:lnTo>
                <a:moveTo>
                  <a:pt x="210" y="30"/>
                </a:moveTo>
                <a:lnTo>
                  <a:pt x="264" y="30"/>
                </a:lnTo>
                <a:moveTo>
                  <a:pt x="3" y="49"/>
                </a:moveTo>
                <a:lnTo>
                  <a:pt x="3" y="49"/>
                </a:lnTo>
                <a:moveTo>
                  <a:pt x="208" y="44"/>
                </a:moveTo>
                <a:lnTo>
                  <a:pt x="175" y="44"/>
                </a:lnTo>
                <a:moveTo>
                  <a:pt x="210" y="46"/>
                </a:moveTo>
                <a:lnTo>
                  <a:pt x="176" y="46"/>
                </a:lnTo>
                <a:moveTo>
                  <a:pt x="207" y="35"/>
                </a:moveTo>
                <a:lnTo>
                  <a:pt x="210" y="35"/>
                </a:lnTo>
                <a:moveTo>
                  <a:pt x="210" y="19"/>
                </a:moveTo>
                <a:lnTo>
                  <a:pt x="207" y="19"/>
                </a:lnTo>
                <a:moveTo>
                  <a:pt x="176" y="9"/>
                </a:moveTo>
                <a:lnTo>
                  <a:pt x="210" y="9"/>
                </a:lnTo>
                <a:moveTo>
                  <a:pt x="175" y="10"/>
                </a:moveTo>
                <a:lnTo>
                  <a:pt x="208" y="10"/>
                </a:lnTo>
                <a:moveTo>
                  <a:pt x="169" y="2"/>
                </a:moveTo>
                <a:lnTo>
                  <a:pt x="168" y="3"/>
                </a:lnTo>
                <a:moveTo>
                  <a:pt x="168" y="3"/>
                </a:moveTo>
                <a:lnTo>
                  <a:pt x="167" y="4"/>
                </a:lnTo>
                <a:moveTo>
                  <a:pt x="169" y="52"/>
                </a:moveTo>
                <a:lnTo>
                  <a:pt x="168" y="51"/>
                </a:lnTo>
                <a:moveTo>
                  <a:pt x="168" y="51"/>
                </a:moveTo>
                <a:lnTo>
                  <a:pt x="167" y="51"/>
                </a:lnTo>
                <a:moveTo>
                  <a:pt x="175" y="10"/>
                </a:moveTo>
                <a:lnTo>
                  <a:pt x="175" y="10"/>
                </a:lnTo>
                <a:moveTo>
                  <a:pt x="175" y="10"/>
                </a:moveTo>
                <a:lnTo>
                  <a:pt x="176" y="9"/>
                </a:lnTo>
                <a:moveTo>
                  <a:pt x="164" y="44"/>
                </a:moveTo>
                <a:lnTo>
                  <a:pt x="171" y="37"/>
                </a:lnTo>
                <a:moveTo>
                  <a:pt x="208" y="44"/>
                </a:moveTo>
                <a:lnTo>
                  <a:pt x="208" y="45"/>
                </a:lnTo>
                <a:moveTo>
                  <a:pt x="208" y="45"/>
                </a:moveTo>
                <a:lnTo>
                  <a:pt x="209" y="46"/>
                </a:lnTo>
                <a:moveTo>
                  <a:pt x="171" y="17"/>
                </a:moveTo>
                <a:lnTo>
                  <a:pt x="164" y="10"/>
                </a:lnTo>
                <a:moveTo>
                  <a:pt x="176" y="46"/>
                </a:moveTo>
                <a:lnTo>
                  <a:pt x="175" y="45"/>
                </a:lnTo>
                <a:moveTo>
                  <a:pt x="175" y="45"/>
                </a:moveTo>
                <a:lnTo>
                  <a:pt x="175" y="44"/>
                </a:lnTo>
                <a:moveTo>
                  <a:pt x="167" y="51"/>
                </a:moveTo>
                <a:lnTo>
                  <a:pt x="175" y="44"/>
                </a:lnTo>
                <a:moveTo>
                  <a:pt x="171" y="37"/>
                </a:moveTo>
                <a:lnTo>
                  <a:pt x="171" y="17"/>
                </a:lnTo>
                <a:moveTo>
                  <a:pt x="209" y="9"/>
                </a:moveTo>
                <a:lnTo>
                  <a:pt x="208" y="10"/>
                </a:lnTo>
                <a:moveTo>
                  <a:pt x="208" y="10"/>
                </a:moveTo>
                <a:lnTo>
                  <a:pt x="208" y="10"/>
                </a:lnTo>
                <a:moveTo>
                  <a:pt x="208" y="19"/>
                </a:moveTo>
                <a:lnTo>
                  <a:pt x="208" y="10"/>
                </a:lnTo>
                <a:moveTo>
                  <a:pt x="210" y="46"/>
                </a:moveTo>
                <a:lnTo>
                  <a:pt x="210" y="9"/>
                </a:lnTo>
                <a:moveTo>
                  <a:pt x="208" y="44"/>
                </a:moveTo>
                <a:lnTo>
                  <a:pt x="208" y="35"/>
                </a:lnTo>
                <a:moveTo>
                  <a:pt x="207" y="35"/>
                </a:moveTo>
                <a:lnTo>
                  <a:pt x="207" y="19"/>
                </a:lnTo>
                <a:moveTo>
                  <a:pt x="175" y="10"/>
                </a:moveTo>
                <a:lnTo>
                  <a:pt x="167" y="4"/>
                </a:lnTo>
                <a:moveTo>
                  <a:pt x="176" y="9"/>
                </a:moveTo>
                <a:lnTo>
                  <a:pt x="169" y="2"/>
                </a:lnTo>
                <a:moveTo>
                  <a:pt x="169" y="52"/>
                </a:moveTo>
                <a:lnTo>
                  <a:pt x="176" y="46"/>
                </a:lnTo>
                <a:moveTo>
                  <a:pt x="3" y="49"/>
                </a:moveTo>
                <a:lnTo>
                  <a:pt x="6" y="51"/>
                </a:lnTo>
                <a:moveTo>
                  <a:pt x="2" y="49"/>
                </a:moveTo>
                <a:lnTo>
                  <a:pt x="6" y="52"/>
                </a:lnTo>
                <a:moveTo>
                  <a:pt x="2" y="6"/>
                </a:moveTo>
                <a:lnTo>
                  <a:pt x="6" y="2"/>
                </a:lnTo>
                <a:moveTo>
                  <a:pt x="6" y="4"/>
                </a:moveTo>
                <a:lnTo>
                  <a:pt x="3" y="6"/>
                </a:lnTo>
                <a:moveTo>
                  <a:pt x="12" y="42"/>
                </a:moveTo>
                <a:lnTo>
                  <a:pt x="12" y="12"/>
                </a:lnTo>
                <a:moveTo>
                  <a:pt x="3" y="6"/>
                </a:moveTo>
                <a:lnTo>
                  <a:pt x="3" y="49"/>
                </a:lnTo>
                <a:moveTo>
                  <a:pt x="2" y="49"/>
                </a:moveTo>
                <a:lnTo>
                  <a:pt x="2" y="6"/>
                </a:lnTo>
                <a:moveTo>
                  <a:pt x="6" y="52"/>
                </a:moveTo>
                <a:lnTo>
                  <a:pt x="6" y="51"/>
                </a:lnTo>
                <a:moveTo>
                  <a:pt x="6" y="51"/>
                </a:moveTo>
                <a:lnTo>
                  <a:pt x="6" y="51"/>
                </a:lnTo>
                <a:moveTo>
                  <a:pt x="6" y="2"/>
                </a:moveTo>
                <a:lnTo>
                  <a:pt x="6" y="3"/>
                </a:lnTo>
                <a:moveTo>
                  <a:pt x="6" y="3"/>
                </a:moveTo>
                <a:lnTo>
                  <a:pt x="6" y="4"/>
                </a:lnTo>
                <a:moveTo>
                  <a:pt x="14" y="44"/>
                </a:moveTo>
                <a:lnTo>
                  <a:pt x="12" y="42"/>
                </a:lnTo>
                <a:moveTo>
                  <a:pt x="12" y="12"/>
                </a:moveTo>
                <a:lnTo>
                  <a:pt x="14" y="10"/>
                </a:lnTo>
                <a:moveTo>
                  <a:pt x="2" y="49"/>
                </a:moveTo>
                <a:lnTo>
                  <a:pt x="3" y="49"/>
                </a:lnTo>
                <a:moveTo>
                  <a:pt x="3" y="45"/>
                </a:moveTo>
                <a:lnTo>
                  <a:pt x="2" y="45"/>
                </a:lnTo>
                <a:moveTo>
                  <a:pt x="2" y="5"/>
                </a:moveTo>
                <a:lnTo>
                  <a:pt x="3" y="6"/>
                </a:lnTo>
                <a:moveTo>
                  <a:pt x="3" y="6"/>
                </a:moveTo>
                <a:lnTo>
                  <a:pt x="3" y="6"/>
                </a:lnTo>
                <a:moveTo>
                  <a:pt x="2" y="37"/>
                </a:moveTo>
                <a:lnTo>
                  <a:pt x="3" y="37"/>
                </a:lnTo>
                <a:moveTo>
                  <a:pt x="3" y="17"/>
                </a:moveTo>
                <a:lnTo>
                  <a:pt x="2" y="17"/>
                </a:lnTo>
                <a:moveTo>
                  <a:pt x="2" y="9"/>
                </a:moveTo>
                <a:lnTo>
                  <a:pt x="3" y="9"/>
                </a:lnTo>
                <a:moveTo>
                  <a:pt x="6" y="2"/>
                </a:moveTo>
                <a:lnTo>
                  <a:pt x="169" y="2"/>
                </a:lnTo>
                <a:moveTo>
                  <a:pt x="167" y="4"/>
                </a:moveTo>
                <a:lnTo>
                  <a:pt x="6" y="4"/>
                </a:lnTo>
                <a:moveTo>
                  <a:pt x="164" y="10"/>
                </a:moveTo>
                <a:lnTo>
                  <a:pt x="14" y="10"/>
                </a:lnTo>
                <a:moveTo>
                  <a:pt x="164" y="44"/>
                </a:moveTo>
                <a:lnTo>
                  <a:pt x="14" y="44"/>
                </a:lnTo>
                <a:moveTo>
                  <a:pt x="6" y="51"/>
                </a:moveTo>
                <a:lnTo>
                  <a:pt x="167" y="51"/>
                </a:lnTo>
                <a:moveTo>
                  <a:pt x="6" y="52"/>
                </a:moveTo>
                <a:lnTo>
                  <a:pt x="169" y="52"/>
                </a:lnTo>
              </a:path>
            </a:pathLst>
          </a:custGeom>
          <a:noFill/>
          <a:ln w="3517" cap="sq">
            <a:solidFill>
              <a:srgbClr val="20272F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6" name="path"/>
          <p:cNvSpPr/>
          <p:nvPr>
            <p:custDataLst>
              <p:tags r:id="rId183"/>
            </p:custDataLst>
          </p:nvPr>
        </p:nvSpPr>
        <p:spPr>
          <a:xfrm>
            <a:off x="5662726" y="5066537"/>
            <a:ext cx="172640" cy="34467"/>
          </a:xfrm>
          <a:custGeom>
            <a:avLst/>
            <a:gdLst/>
            <a:ahLst/>
            <a:cxnLst/>
            <a:rect l="0" t="0" r="0" b="0"/>
            <a:pathLst>
              <a:path w="271" h="54">
                <a:moveTo>
                  <a:pt x="64" y="24"/>
                </a:moveTo>
                <a:lnTo>
                  <a:pt x="2" y="24"/>
                </a:lnTo>
                <a:moveTo>
                  <a:pt x="64" y="29"/>
                </a:moveTo>
                <a:lnTo>
                  <a:pt x="10" y="29"/>
                </a:lnTo>
                <a:moveTo>
                  <a:pt x="268" y="5"/>
                </a:moveTo>
                <a:lnTo>
                  <a:pt x="268" y="5"/>
                </a:lnTo>
                <a:moveTo>
                  <a:pt x="269" y="48"/>
                </a:moveTo>
                <a:lnTo>
                  <a:pt x="269" y="5"/>
                </a:lnTo>
                <a:moveTo>
                  <a:pt x="265" y="51"/>
                </a:moveTo>
                <a:lnTo>
                  <a:pt x="265" y="50"/>
                </a:lnTo>
                <a:moveTo>
                  <a:pt x="265" y="50"/>
                </a:moveTo>
                <a:lnTo>
                  <a:pt x="264" y="50"/>
                </a:lnTo>
                <a:moveTo>
                  <a:pt x="265" y="2"/>
                </a:moveTo>
                <a:lnTo>
                  <a:pt x="265" y="3"/>
                </a:lnTo>
                <a:moveTo>
                  <a:pt x="265" y="3"/>
                </a:moveTo>
                <a:lnTo>
                  <a:pt x="264" y="3"/>
                </a:lnTo>
                <a:moveTo>
                  <a:pt x="257" y="44"/>
                </a:moveTo>
                <a:lnTo>
                  <a:pt x="259" y="42"/>
                </a:lnTo>
                <a:moveTo>
                  <a:pt x="259" y="11"/>
                </a:moveTo>
                <a:lnTo>
                  <a:pt x="257" y="10"/>
                </a:lnTo>
                <a:moveTo>
                  <a:pt x="268" y="48"/>
                </a:moveTo>
                <a:lnTo>
                  <a:pt x="268" y="48"/>
                </a:lnTo>
                <a:moveTo>
                  <a:pt x="268" y="48"/>
                </a:moveTo>
                <a:lnTo>
                  <a:pt x="267" y="48"/>
                </a:lnTo>
                <a:moveTo>
                  <a:pt x="267" y="44"/>
                </a:moveTo>
                <a:lnTo>
                  <a:pt x="269" y="44"/>
                </a:lnTo>
                <a:moveTo>
                  <a:pt x="268" y="5"/>
                </a:moveTo>
                <a:lnTo>
                  <a:pt x="267" y="6"/>
                </a:lnTo>
                <a:moveTo>
                  <a:pt x="269" y="36"/>
                </a:moveTo>
                <a:lnTo>
                  <a:pt x="267" y="36"/>
                </a:lnTo>
                <a:moveTo>
                  <a:pt x="267" y="17"/>
                </a:moveTo>
                <a:lnTo>
                  <a:pt x="269" y="17"/>
                </a:lnTo>
                <a:moveTo>
                  <a:pt x="269" y="9"/>
                </a:moveTo>
                <a:lnTo>
                  <a:pt x="267" y="9"/>
                </a:lnTo>
                <a:moveTo>
                  <a:pt x="265" y="2"/>
                </a:moveTo>
                <a:lnTo>
                  <a:pt x="105" y="2"/>
                </a:lnTo>
                <a:moveTo>
                  <a:pt x="105" y="3"/>
                </a:moveTo>
                <a:lnTo>
                  <a:pt x="264" y="3"/>
                </a:lnTo>
                <a:moveTo>
                  <a:pt x="108" y="10"/>
                </a:moveTo>
                <a:lnTo>
                  <a:pt x="257" y="10"/>
                </a:lnTo>
                <a:moveTo>
                  <a:pt x="108" y="44"/>
                </a:moveTo>
                <a:lnTo>
                  <a:pt x="257" y="44"/>
                </a:lnTo>
                <a:moveTo>
                  <a:pt x="264" y="50"/>
                </a:moveTo>
                <a:lnTo>
                  <a:pt x="105" y="50"/>
                </a:lnTo>
                <a:moveTo>
                  <a:pt x="265" y="51"/>
                </a:moveTo>
                <a:lnTo>
                  <a:pt x="105" y="51"/>
                </a:lnTo>
                <a:moveTo>
                  <a:pt x="25" y="24"/>
                </a:moveTo>
                <a:lnTo>
                  <a:pt x="25" y="29"/>
                </a:lnTo>
                <a:moveTo>
                  <a:pt x="65" y="43"/>
                </a:moveTo>
                <a:lnTo>
                  <a:pt x="98" y="43"/>
                </a:lnTo>
                <a:moveTo>
                  <a:pt x="64" y="45"/>
                </a:moveTo>
                <a:lnTo>
                  <a:pt x="97" y="45"/>
                </a:lnTo>
                <a:moveTo>
                  <a:pt x="66" y="34"/>
                </a:moveTo>
                <a:lnTo>
                  <a:pt x="64" y="34"/>
                </a:lnTo>
                <a:moveTo>
                  <a:pt x="64" y="19"/>
                </a:moveTo>
                <a:lnTo>
                  <a:pt x="66" y="19"/>
                </a:lnTo>
                <a:moveTo>
                  <a:pt x="97" y="9"/>
                </a:moveTo>
                <a:lnTo>
                  <a:pt x="64" y="9"/>
                </a:lnTo>
                <a:moveTo>
                  <a:pt x="98" y="10"/>
                </a:moveTo>
                <a:lnTo>
                  <a:pt x="65" y="10"/>
                </a:lnTo>
                <a:moveTo>
                  <a:pt x="105" y="2"/>
                </a:moveTo>
                <a:lnTo>
                  <a:pt x="105" y="3"/>
                </a:lnTo>
                <a:moveTo>
                  <a:pt x="105" y="3"/>
                </a:moveTo>
                <a:lnTo>
                  <a:pt x="105" y="3"/>
                </a:lnTo>
                <a:moveTo>
                  <a:pt x="105" y="51"/>
                </a:moveTo>
                <a:lnTo>
                  <a:pt x="105" y="50"/>
                </a:lnTo>
                <a:moveTo>
                  <a:pt x="105" y="50"/>
                </a:moveTo>
                <a:lnTo>
                  <a:pt x="105" y="50"/>
                </a:lnTo>
                <a:moveTo>
                  <a:pt x="98" y="10"/>
                </a:moveTo>
                <a:lnTo>
                  <a:pt x="97" y="9"/>
                </a:lnTo>
                <a:moveTo>
                  <a:pt x="97" y="9"/>
                </a:moveTo>
                <a:lnTo>
                  <a:pt x="97" y="9"/>
                </a:lnTo>
                <a:moveTo>
                  <a:pt x="108" y="44"/>
                </a:moveTo>
                <a:lnTo>
                  <a:pt x="101" y="37"/>
                </a:lnTo>
                <a:moveTo>
                  <a:pt x="65" y="43"/>
                </a:moveTo>
                <a:lnTo>
                  <a:pt x="65" y="44"/>
                </a:lnTo>
                <a:moveTo>
                  <a:pt x="65" y="44"/>
                </a:moveTo>
                <a:lnTo>
                  <a:pt x="64" y="45"/>
                </a:lnTo>
                <a:moveTo>
                  <a:pt x="101" y="17"/>
                </a:moveTo>
                <a:lnTo>
                  <a:pt x="108" y="10"/>
                </a:lnTo>
                <a:moveTo>
                  <a:pt x="97" y="45"/>
                </a:moveTo>
                <a:lnTo>
                  <a:pt x="97" y="44"/>
                </a:lnTo>
                <a:moveTo>
                  <a:pt x="97" y="44"/>
                </a:moveTo>
                <a:lnTo>
                  <a:pt x="98" y="43"/>
                </a:lnTo>
                <a:moveTo>
                  <a:pt x="105" y="50"/>
                </a:moveTo>
                <a:lnTo>
                  <a:pt x="98" y="43"/>
                </a:lnTo>
                <a:moveTo>
                  <a:pt x="101" y="37"/>
                </a:moveTo>
                <a:lnTo>
                  <a:pt x="101" y="17"/>
                </a:lnTo>
                <a:moveTo>
                  <a:pt x="64" y="9"/>
                </a:moveTo>
                <a:lnTo>
                  <a:pt x="65" y="9"/>
                </a:lnTo>
                <a:moveTo>
                  <a:pt x="65" y="9"/>
                </a:moveTo>
                <a:lnTo>
                  <a:pt x="65" y="9"/>
                </a:lnTo>
                <a:moveTo>
                  <a:pt x="65" y="19"/>
                </a:moveTo>
                <a:lnTo>
                  <a:pt x="65" y="10"/>
                </a:lnTo>
                <a:moveTo>
                  <a:pt x="64" y="45"/>
                </a:moveTo>
                <a:lnTo>
                  <a:pt x="64" y="9"/>
                </a:lnTo>
                <a:moveTo>
                  <a:pt x="65" y="43"/>
                </a:moveTo>
                <a:lnTo>
                  <a:pt x="65" y="34"/>
                </a:lnTo>
                <a:moveTo>
                  <a:pt x="66" y="34"/>
                </a:moveTo>
                <a:lnTo>
                  <a:pt x="66" y="19"/>
                </a:lnTo>
                <a:moveTo>
                  <a:pt x="98" y="10"/>
                </a:moveTo>
                <a:lnTo>
                  <a:pt x="105" y="3"/>
                </a:lnTo>
                <a:moveTo>
                  <a:pt x="97" y="9"/>
                </a:moveTo>
                <a:lnTo>
                  <a:pt x="105" y="2"/>
                </a:lnTo>
                <a:moveTo>
                  <a:pt x="105" y="51"/>
                </a:moveTo>
                <a:lnTo>
                  <a:pt x="97" y="45"/>
                </a:lnTo>
                <a:moveTo>
                  <a:pt x="267" y="48"/>
                </a:moveTo>
                <a:lnTo>
                  <a:pt x="264" y="50"/>
                </a:lnTo>
                <a:moveTo>
                  <a:pt x="269" y="48"/>
                </a:moveTo>
                <a:lnTo>
                  <a:pt x="265" y="51"/>
                </a:lnTo>
                <a:moveTo>
                  <a:pt x="269" y="5"/>
                </a:moveTo>
                <a:lnTo>
                  <a:pt x="265" y="2"/>
                </a:lnTo>
                <a:moveTo>
                  <a:pt x="264" y="3"/>
                </a:moveTo>
                <a:lnTo>
                  <a:pt x="267" y="6"/>
                </a:lnTo>
                <a:moveTo>
                  <a:pt x="259" y="42"/>
                </a:moveTo>
                <a:lnTo>
                  <a:pt x="259" y="11"/>
                </a:lnTo>
                <a:moveTo>
                  <a:pt x="267" y="6"/>
                </a:moveTo>
                <a:lnTo>
                  <a:pt x="267" y="48"/>
                </a:lnTo>
              </a:path>
            </a:pathLst>
          </a:custGeom>
          <a:noFill/>
          <a:ln w="3517" cap="sq">
            <a:solidFill>
              <a:srgbClr val="20272F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7" name="path"/>
          <p:cNvSpPr/>
          <p:nvPr>
            <p:custDataLst>
              <p:tags r:id="rId184"/>
            </p:custDataLst>
          </p:nvPr>
        </p:nvSpPr>
        <p:spPr>
          <a:xfrm>
            <a:off x="5656823" y="5080024"/>
            <a:ext cx="19846" cy="292814"/>
          </a:xfrm>
          <a:custGeom>
            <a:avLst/>
            <a:gdLst/>
            <a:ahLst/>
            <a:cxnLst/>
            <a:rect l="0" t="0" r="0" b="0"/>
            <a:pathLst>
              <a:path w="31" h="461">
                <a:moveTo>
                  <a:pt x="5" y="412"/>
                </a:moveTo>
                <a:lnTo>
                  <a:pt x="5" y="412"/>
                </a:lnTo>
                <a:moveTo>
                  <a:pt x="5" y="413"/>
                </a:moveTo>
                <a:lnTo>
                  <a:pt x="5" y="413"/>
                </a:lnTo>
                <a:moveTo>
                  <a:pt x="25" y="412"/>
                </a:moveTo>
                <a:lnTo>
                  <a:pt x="25" y="412"/>
                </a:lnTo>
                <a:moveTo>
                  <a:pt x="25" y="413"/>
                </a:moveTo>
                <a:lnTo>
                  <a:pt x="25" y="413"/>
                </a:lnTo>
                <a:moveTo>
                  <a:pt x="14" y="422"/>
                </a:moveTo>
                <a:lnTo>
                  <a:pt x="14" y="422"/>
                </a:lnTo>
                <a:moveTo>
                  <a:pt x="10" y="422"/>
                </a:moveTo>
                <a:lnTo>
                  <a:pt x="10" y="422"/>
                </a:lnTo>
                <a:moveTo>
                  <a:pt x="10" y="422"/>
                </a:moveTo>
                <a:lnTo>
                  <a:pt x="10" y="422"/>
                </a:lnTo>
                <a:moveTo>
                  <a:pt x="10" y="422"/>
                </a:moveTo>
                <a:lnTo>
                  <a:pt x="10" y="422"/>
                </a:lnTo>
                <a:moveTo>
                  <a:pt x="10" y="424"/>
                </a:moveTo>
                <a:lnTo>
                  <a:pt x="10" y="424"/>
                </a:lnTo>
                <a:moveTo>
                  <a:pt x="13" y="425"/>
                </a:moveTo>
                <a:lnTo>
                  <a:pt x="13" y="425"/>
                </a:lnTo>
                <a:moveTo>
                  <a:pt x="13" y="425"/>
                </a:moveTo>
                <a:lnTo>
                  <a:pt x="13" y="425"/>
                </a:lnTo>
                <a:moveTo>
                  <a:pt x="13" y="424"/>
                </a:moveTo>
                <a:lnTo>
                  <a:pt x="13" y="424"/>
                </a:lnTo>
                <a:moveTo>
                  <a:pt x="13" y="424"/>
                </a:moveTo>
                <a:lnTo>
                  <a:pt x="13" y="424"/>
                </a:lnTo>
                <a:moveTo>
                  <a:pt x="13" y="422"/>
                </a:moveTo>
                <a:lnTo>
                  <a:pt x="13" y="422"/>
                </a:lnTo>
                <a:moveTo>
                  <a:pt x="10" y="422"/>
                </a:moveTo>
                <a:lnTo>
                  <a:pt x="10" y="422"/>
                </a:lnTo>
                <a:moveTo>
                  <a:pt x="10" y="422"/>
                </a:moveTo>
                <a:lnTo>
                  <a:pt x="10" y="422"/>
                </a:lnTo>
                <a:moveTo>
                  <a:pt x="25" y="412"/>
                </a:moveTo>
                <a:lnTo>
                  <a:pt x="25" y="412"/>
                </a:lnTo>
                <a:moveTo>
                  <a:pt x="25" y="413"/>
                </a:moveTo>
                <a:lnTo>
                  <a:pt x="25" y="413"/>
                </a:lnTo>
                <a:moveTo>
                  <a:pt x="5" y="412"/>
                </a:moveTo>
                <a:lnTo>
                  <a:pt x="5" y="412"/>
                </a:lnTo>
                <a:moveTo>
                  <a:pt x="12" y="2"/>
                </a:moveTo>
                <a:lnTo>
                  <a:pt x="12" y="388"/>
                </a:lnTo>
                <a:moveTo>
                  <a:pt x="19" y="8"/>
                </a:moveTo>
                <a:lnTo>
                  <a:pt x="19" y="388"/>
                </a:lnTo>
                <a:moveTo>
                  <a:pt x="11" y="388"/>
                </a:moveTo>
                <a:lnTo>
                  <a:pt x="11" y="388"/>
                </a:lnTo>
                <a:moveTo>
                  <a:pt x="20" y="388"/>
                </a:moveTo>
                <a:lnTo>
                  <a:pt x="20" y="388"/>
                </a:lnTo>
                <a:moveTo>
                  <a:pt x="11" y="388"/>
                </a:moveTo>
                <a:lnTo>
                  <a:pt x="20" y="388"/>
                </a:lnTo>
                <a:moveTo>
                  <a:pt x="19" y="388"/>
                </a:moveTo>
                <a:lnTo>
                  <a:pt x="12" y="388"/>
                </a:lnTo>
                <a:moveTo>
                  <a:pt x="19" y="388"/>
                </a:moveTo>
                <a:lnTo>
                  <a:pt x="11" y="388"/>
                </a:lnTo>
                <a:moveTo>
                  <a:pt x="6" y="412"/>
                </a:moveTo>
                <a:lnTo>
                  <a:pt x="5" y="412"/>
                </a:lnTo>
                <a:moveTo>
                  <a:pt x="6" y="413"/>
                </a:moveTo>
                <a:lnTo>
                  <a:pt x="5" y="413"/>
                </a:lnTo>
                <a:moveTo>
                  <a:pt x="25" y="412"/>
                </a:moveTo>
                <a:lnTo>
                  <a:pt x="25" y="412"/>
                </a:lnTo>
                <a:moveTo>
                  <a:pt x="25" y="413"/>
                </a:moveTo>
                <a:lnTo>
                  <a:pt x="25" y="413"/>
                </a:lnTo>
                <a:moveTo>
                  <a:pt x="4" y="393"/>
                </a:moveTo>
                <a:lnTo>
                  <a:pt x="3" y="395"/>
                </a:lnTo>
                <a:moveTo>
                  <a:pt x="12" y="422"/>
                </a:moveTo>
                <a:lnTo>
                  <a:pt x="10" y="424"/>
                </a:lnTo>
                <a:moveTo>
                  <a:pt x="13" y="422"/>
                </a:moveTo>
                <a:lnTo>
                  <a:pt x="10" y="424"/>
                </a:lnTo>
                <a:moveTo>
                  <a:pt x="4" y="449"/>
                </a:moveTo>
                <a:lnTo>
                  <a:pt x="2" y="451"/>
                </a:lnTo>
                <a:moveTo>
                  <a:pt x="2" y="409"/>
                </a:moveTo>
                <a:lnTo>
                  <a:pt x="2" y="412"/>
                </a:lnTo>
                <a:moveTo>
                  <a:pt x="2" y="414"/>
                </a:moveTo>
                <a:lnTo>
                  <a:pt x="2" y="443"/>
                </a:lnTo>
                <a:moveTo>
                  <a:pt x="2" y="451"/>
                </a:moveTo>
                <a:lnTo>
                  <a:pt x="2" y="458"/>
                </a:lnTo>
                <a:moveTo>
                  <a:pt x="2" y="412"/>
                </a:moveTo>
                <a:lnTo>
                  <a:pt x="2" y="409"/>
                </a:lnTo>
                <a:moveTo>
                  <a:pt x="2" y="398"/>
                </a:moveTo>
                <a:lnTo>
                  <a:pt x="2" y="409"/>
                </a:lnTo>
                <a:moveTo>
                  <a:pt x="3" y="398"/>
                </a:moveTo>
                <a:lnTo>
                  <a:pt x="3" y="409"/>
                </a:lnTo>
                <a:moveTo>
                  <a:pt x="3" y="395"/>
                </a:moveTo>
                <a:lnTo>
                  <a:pt x="3" y="395"/>
                </a:lnTo>
                <a:moveTo>
                  <a:pt x="4" y="423"/>
                </a:moveTo>
                <a:lnTo>
                  <a:pt x="4" y="425"/>
                </a:lnTo>
                <a:moveTo>
                  <a:pt x="4" y="426"/>
                </a:moveTo>
                <a:lnTo>
                  <a:pt x="4" y="429"/>
                </a:lnTo>
                <a:moveTo>
                  <a:pt x="10" y="422"/>
                </a:moveTo>
                <a:lnTo>
                  <a:pt x="10" y="422"/>
                </a:lnTo>
                <a:moveTo>
                  <a:pt x="10" y="425"/>
                </a:moveTo>
                <a:lnTo>
                  <a:pt x="10" y="424"/>
                </a:lnTo>
                <a:moveTo>
                  <a:pt x="13" y="424"/>
                </a:moveTo>
                <a:lnTo>
                  <a:pt x="13" y="425"/>
                </a:lnTo>
                <a:moveTo>
                  <a:pt x="13" y="422"/>
                </a:moveTo>
                <a:lnTo>
                  <a:pt x="13" y="422"/>
                </a:lnTo>
                <a:moveTo>
                  <a:pt x="24" y="412"/>
                </a:moveTo>
                <a:lnTo>
                  <a:pt x="25" y="412"/>
                </a:lnTo>
                <a:moveTo>
                  <a:pt x="5" y="413"/>
                </a:moveTo>
                <a:lnTo>
                  <a:pt x="6" y="414"/>
                </a:lnTo>
                <a:moveTo>
                  <a:pt x="9" y="421"/>
                </a:moveTo>
                <a:lnTo>
                  <a:pt x="4" y="415"/>
                </a:lnTo>
                <a:moveTo>
                  <a:pt x="26" y="415"/>
                </a:moveTo>
                <a:lnTo>
                  <a:pt x="21" y="421"/>
                </a:lnTo>
                <a:moveTo>
                  <a:pt x="11" y="412"/>
                </a:moveTo>
                <a:lnTo>
                  <a:pt x="24" y="412"/>
                </a:lnTo>
                <a:moveTo>
                  <a:pt x="6" y="413"/>
                </a:moveTo>
                <a:lnTo>
                  <a:pt x="25" y="413"/>
                </a:lnTo>
                <a:moveTo>
                  <a:pt x="24" y="412"/>
                </a:moveTo>
                <a:lnTo>
                  <a:pt x="25" y="412"/>
                </a:lnTo>
                <a:moveTo>
                  <a:pt x="24" y="412"/>
                </a:moveTo>
                <a:lnTo>
                  <a:pt x="25" y="412"/>
                </a:lnTo>
                <a:moveTo>
                  <a:pt x="5" y="412"/>
                </a:moveTo>
                <a:lnTo>
                  <a:pt x="25" y="413"/>
                </a:lnTo>
                <a:moveTo>
                  <a:pt x="6" y="413"/>
                </a:moveTo>
                <a:lnTo>
                  <a:pt x="25" y="414"/>
                </a:lnTo>
                <a:moveTo>
                  <a:pt x="6" y="412"/>
                </a:moveTo>
                <a:lnTo>
                  <a:pt x="25" y="412"/>
                </a:lnTo>
                <a:moveTo>
                  <a:pt x="6" y="412"/>
                </a:moveTo>
                <a:lnTo>
                  <a:pt x="24" y="412"/>
                </a:lnTo>
                <a:moveTo>
                  <a:pt x="6" y="412"/>
                </a:moveTo>
                <a:lnTo>
                  <a:pt x="24" y="412"/>
                </a:lnTo>
                <a:moveTo>
                  <a:pt x="5" y="413"/>
                </a:moveTo>
                <a:lnTo>
                  <a:pt x="11" y="414"/>
                </a:lnTo>
                <a:moveTo>
                  <a:pt x="5" y="412"/>
                </a:moveTo>
                <a:lnTo>
                  <a:pt x="25" y="413"/>
                </a:lnTo>
                <a:moveTo>
                  <a:pt x="12" y="426"/>
                </a:moveTo>
                <a:lnTo>
                  <a:pt x="9" y="425"/>
                </a:lnTo>
                <a:moveTo>
                  <a:pt x="21" y="425"/>
                </a:moveTo>
                <a:lnTo>
                  <a:pt x="19" y="426"/>
                </a:lnTo>
                <a:moveTo>
                  <a:pt x="4" y="441"/>
                </a:moveTo>
                <a:lnTo>
                  <a:pt x="4" y="440"/>
                </a:lnTo>
                <a:moveTo>
                  <a:pt x="26" y="441"/>
                </a:moveTo>
                <a:lnTo>
                  <a:pt x="26" y="440"/>
                </a:lnTo>
                <a:moveTo>
                  <a:pt x="11" y="388"/>
                </a:moveTo>
                <a:lnTo>
                  <a:pt x="20" y="388"/>
                </a:lnTo>
                <a:moveTo>
                  <a:pt x="5" y="412"/>
                </a:moveTo>
                <a:lnTo>
                  <a:pt x="5" y="412"/>
                </a:lnTo>
                <a:moveTo>
                  <a:pt x="5" y="413"/>
                </a:moveTo>
                <a:lnTo>
                  <a:pt x="5" y="413"/>
                </a:lnTo>
                <a:moveTo>
                  <a:pt x="6" y="413"/>
                </a:moveTo>
                <a:lnTo>
                  <a:pt x="6" y="413"/>
                </a:lnTo>
                <a:moveTo>
                  <a:pt x="4" y="456"/>
                </a:moveTo>
                <a:lnTo>
                  <a:pt x="4" y="456"/>
                </a:lnTo>
                <a:moveTo>
                  <a:pt x="25" y="413"/>
                </a:moveTo>
                <a:lnTo>
                  <a:pt x="25" y="413"/>
                </a:lnTo>
                <a:moveTo>
                  <a:pt x="4" y="430"/>
                </a:moveTo>
                <a:lnTo>
                  <a:pt x="4" y="432"/>
                </a:lnTo>
                <a:moveTo>
                  <a:pt x="4" y="434"/>
                </a:moveTo>
                <a:lnTo>
                  <a:pt x="4" y="436"/>
                </a:lnTo>
                <a:moveTo>
                  <a:pt x="4" y="437"/>
                </a:moveTo>
                <a:lnTo>
                  <a:pt x="4" y="440"/>
                </a:lnTo>
                <a:moveTo>
                  <a:pt x="4" y="449"/>
                </a:moveTo>
                <a:lnTo>
                  <a:pt x="4" y="452"/>
                </a:lnTo>
                <a:moveTo>
                  <a:pt x="4" y="453"/>
                </a:moveTo>
                <a:lnTo>
                  <a:pt x="4" y="456"/>
                </a:lnTo>
                <a:moveTo>
                  <a:pt x="4" y="409"/>
                </a:moveTo>
                <a:lnTo>
                  <a:pt x="4" y="395"/>
                </a:lnTo>
                <a:moveTo>
                  <a:pt x="4" y="393"/>
                </a:moveTo>
                <a:lnTo>
                  <a:pt x="4" y="388"/>
                </a:lnTo>
                <a:moveTo>
                  <a:pt x="4" y="458"/>
                </a:moveTo>
                <a:lnTo>
                  <a:pt x="4" y="456"/>
                </a:lnTo>
                <a:moveTo>
                  <a:pt x="4" y="453"/>
                </a:moveTo>
                <a:lnTo>
                  <a:pt x="4" y="452"/>
                </a:lnTo>
                <a:moveTo>
                  <a:pt x="4" y="437"/>
                </a:moveTo>
                <a:lnTo>
                  <a:pt x="4" y="436"/>
                </a:lnTo>
                <a:moveTo>
                  <a:pt x="4" y="434"/>
                </a:moveTo>
                <a:lnTo>
                  <a:pt x="4" y="432"/>
                </a:lnTo>
                <a:moveTo>
                  <a:pt x="4" y="430"/>
                </a:moveTo>
                <a:lnTo>
                  <a:pt x="4" y="429"/>
                </a:lnTo>
                <a:moveTo>
                  <a:pt x="4" y="426"/>
                </a:moveTo>
                <a:lnTo>
                  <a:pt x="4" y="425"/>
                </a:lnTo>
                <a:moveTo>
                  <a:pt x="4" y="423"/>
                </a:moveTo>
                <a:lnTo>
                  <a:pt x="4" y="415"/>
                </a:lnTo>
                <a:moveTo>
                  <a:pt x="4" y="393"/>
                </a:moveTo>
                <a:lnTo>
                  <a:pt x="4" y="388"/>
                </a:lnTo>
                <a:moveTo>
                  <a:pt x="5" y="453"/>
                </a:moveTo>
                <a:lnTo>
                  <a:pt x="5" y="453"/>
                </a:lnTo>
                <a:moveTo>
                  <a:pt x="5" y="409"/>
                </a:moveTo>
                <a:lnTo>
                  <a:pt x="5" y="395"/>
                </a:lnTo>
                <a:moveTo>
                  <a:pt x="5" y="398"/>
                </a:moveTo>
                <a:lnTo>
                  <a:pt x="5" y="409"/>
                </a:lnTo>
                <a:moveTo>
                  <a:pt x="6" y="420"/>
                </a:moveTo>
                <a:lnTo>
                  <a:pt x="6" y="426"/>
                </a:lnTo>
                <a:moveTo>
                  <a:pt x="6" y="429"/>
                </a:moveTo>
                <a:lnTo>
                  <a:pt x="6" y="436"/>
                </a:lnTo>
                <a:moveTo>
                  <a:pt x="6" y="436"/>
                </a:moveTo>
                <a:lnTo>
                  <a:pt x="6" y="440"/>
                </a:lnTo>
                <a:moveTo>
                  <a:pt x="6" y="412"/>
                </a:moveTo>
                <a:lnTo>
                  <a:pt x="6" y="412"/>
                </a:lnTo>
                <a:moveTo>
                  <a:pt x="7" y="398"/>
                </a:moveTo>
                <a:lnTo>
                  <a:pt x="7" y="409"/>
                </a:lnTo>
                <a:moveTo>
                  <a:pt x="8" y="449"/>
                </a:moveTo>
                <a:lnTo>
                  <a:pt x="8" y="443"/>
                </a:lnTo>
                <a:moveTo>
                  <a:pt x="23" y="419"/>
                </a:moveTo>
                <a:lnTo>
                  <a:pt x="23" y="421"/>
                </a:lnTo>
                <a:moveTo>
                  <a:pt x="8" y="426"/>
                </a:moveTo>
                <a:lnTo>
                  <a:pt x="8" y="421"/>
                </a:lnTo>
                <a:moveTo>
                  <a:pt x="9" y="409"/>
                </a:moveTo>
                <a:lnTo>
                  <a:pt x="9" y="395"/>
                </a:lnTo>
                <a:moveTo>
                  <a:pt x="9" y="421"/>
                </a:moveTo>
                <a:lnTo>
                  <a:pt x="9" y="423"/>
                </a:lnTo>
                <a:moveTo>
                  <a:pt x="9" y="440"/>
                </a:moveTo>
                <a:lnTo>
                  <a:pt x="9" y="436"/>
                </a:lnTo>
                <a:moveTo>
                  <a:pt x="9" y="436"/>
                </a:moveTo>
                <a:lnTo>
                  <a:pt x="9" y="429"/>
                </a:lnTo>
                <a:moveTo>
                  <a:pt x="9" y="423"/>
                </a:moveTo>
                <a:lnTo>
                  <a:pt x="9" y="425"/>
                </a:lnTo>
                <a:moveTo>
                  <a:pt x="9" y="393"/>
                </a:moveTo>
                <a:lnTo>
                  <a:pt x="9" y="388"/>
                </a:lnTo>
                <a:moveTo>
                  <a:pt x="10" y="409"/>
                </a:moveTo>
                <a:lnTo>
                  <a:pt x="10" y="395"/>
                </a:lnTo>
                <a:moveTo>
                  <a:pt x="10" y="393"/>
                </a:moveTo>
                <a:lnTo>
                  <a:pt x="10" y="388"/>
                </a:lnTo>
                <a:moveTo>
                  <a:pt x="10" y="398"/>
                </a:moveTo>
                <a:lnTo>
                  <a:pt x="10" y="409"/>
                </a:lnTo>
                <a:moveTo>
                  <a:pt x="12" y="426"/>
                </a:moveTo>
                <a:lnTo>
                  <a:pt x="12" y="429"/>
                </a:lnTo>
                <a:moveTo>
                  <a:pt x="12" y="430"/>
                </a:moveTo>
                <a:lnTo>
                  <a:pt x="12" y="432"/>
                </a:lnTo>
                <a:moveTo>
                  <a:pt x="12" y="434"/>
                </a:moveTo>
                <a:lnTo>
                  <a:pt x="12" y="436"/>
                </a:lnTo>
                <a:moveTo>
                  <a:pt x="12" y="437"/>
                </a:moveTo>
                <a:lnTo>
                  <a:pt x="12" y="440"/>
                </a:lnTo>
                <a:moveTo>
                  <a:pt x="12" y="441"/>
                </a:moveTo>
                <a:lnTo>
                  <a:pt x="12" y="443"/>
                </a:lnTo>
                <a:moveTo>
                  <a:pt x="12" y="449"/>
                </a:moveTo>
                <a:lnTo>
                  <a:pt x="12" y="452"/>
                </a:lnTo>
                <a:moveTo>
                  <a:pt x="12" y="453"/>
                </a:moveTo>
                <a:lnTo>
                  <a:pt x="12" y="455"/>
                </a:lnTo>
                <a:moveTo>
                  <a:pt x="12" y="429"/>
                </a:moveTo>
                <a:lnTo>
                  <a:pt x="12" y="430"/>
                </a:lnTo>
                <a:moveTo>
                  <a:pt x="12" y="432"/>
                </a:moveTo>
                <a:lnTo>
                  <a:pt x="12" y="434"/>
                </a:lnTo>
                <a:moveTo>
                  <a:pt x="12" y="436"/>
                </a:moveTo>
                <a:lnTo>
                  <a:pt x="12" y="437"/>
                </a:lnTo>
                <a:moveTo>
                  <a:pt x="12" y="440"/>
                </a:moveTo>
                <a:lnTo>
                  <a:pt x="12" y="441"/>
                </a:lnTo>
                <a:moveTo>
                  <a:pt x="12" y="443"/>
                </a:moveTo>
                <a:lnTo>
                  <a:pt x="12" y="449"/>
                </a:lnTo>
                <a:moveTo>
                  <a:pt x="12" y="452"/>
                </a:moveTo>
                <a:lnTo>
                  <a:pt x="12" y="453"/>
                </a:lnTo>
                <a:moveTo>
                  <a:pt x="12" y="455"/>
                </a:moveTo>
                <a:lnTo>
                  <a:pt x="12" y="458"/>
                </a:lnTo>
                <a:moveTo>
                  <a:pt x="13" y="398"/>
                </a:moveTo>
                <a:lnTo>
                  <a:pt x="13" y="409"/>
                </a:lnTo>
                <a:moveTo>
                  <a:pt x="14" y="422"/>
                </a:moveTo>
                <a:lnTo>
                  <a:pt x="14" y="424"/>
                </a:lnTo>
                <a:moveTo>
                  <a:pt x="14" y="422"/>
                </a:moveTo>
                <a:lnTo>
                  <a:pt x="14" y="424"/>
                </a:lnTo>
                <a:moveTo>
                  <a:pt x="14" y="409"/>
                </a:moveTo>
                <a:lnTo>
                  <a:pt x="14" y="395"/>
                </a:lnTo>
                <a:moveTo>
                  <a:pt x="15" y="422"/>
                </a:moveTo>
                <a:lnTo>
                  <a:pt x="15" y="425"/>
                </a:lnTo>
                <a:moveTo>
                  <a:pt x="15" y="422"/>
                </a:moveTo>
                <a:lnTo>
                  <a:pt x="15" y="423"/>
                </a:lnTo>
                <a:moveTo>
                  <a:pt x="15" y="423"/>
                </a:moveTo>
                <a:lnTo>
                  <a:pt x="15" y="425"/>
                </a:lnTo>
                <a:moveTo>
                  <a:pt x="16" y="409"/>
                </a:moveTo>
                <a:lnTo>
                  <a:pt x="16" y="395"/>
                </a:lnTo>
                <a:moveTo>
                  <a:pt x="17" y="398"/>
                </a:moveTo>
                <a:lnTo>
                  <a:pt x="17" y="409"/>
                </a:lnTo>
                <a:moveTo>
                  <a:pt x="18" y="422"/>
                </a:moveTo>
                <a:lnTo>
                  <a:pt x="18" y="425"/>
                </a:lnTo>
                <a:moveTo>
                  <a:pt x="18" y="422"/>
                </a:moveTo>
                <a:lnTo>
                  <a:pt x="18" y="423"/>
                </a:lnTo>
                <a:moveTo>
                  <a:pt x="18" y="423"/>
                </a:moveTo>
                <a:lnTo>
                  <a:pt x="18" y="425"/>
                </a:lnTo>
                <a:moveTo>
                  <a:pt x="19" y="429"/>
                </a:moveTo>
                <a:lnTo>
                  <a:pt x="19" y="430"/>
                </a:lnTo>
                <a:moveTo>
                  <a:pt x="19" y="432"/>
                </a:moveTo>
                <a:lnTo>
                  <a:pt x="19" y="434"/>
                </a:lnTo>
                <a:moveTo>
                  <a:pt x="19" y="436"/>
                </a:moveTo>
                <a:lnTo>
                  <a:pt x="19" y="437"/>
                </a:lnTo>
                <a:moveTo>
                  <a:pt x="19" y="440"/>
                </a:moveTo>
                <a:lnTo>
                  <a:pt x="19" y="441"/>
                </a:lnTo>
                <a:moveTo>
                  <a:pt x="19" y="443"/>
                </a:moveTo>
                <a:lnTo>
                  <a:pt x="19" y="449"/>
                </a:lnTo>
                <a:moveTo>
                  <a:pt x="19" y="452"/>
                </a:moveTo>
                <a:lnTo>
                  <a:pt x="19" y="453"/>
                </a:lnTo>
                <a:moveTo>
                  <a:pt x="19" y="455"/>
                </a:moveTo>
                <a:lnTo>
                  <a:pt x="19" y="458"/>
                </a:lnTo>
                <a:moveTo>
                  <a:pt x="19" y="426"/>
                </a:moveTo>
                <a:lnTo>
                  <a:pt x="19" y="429"/>
                </a:lnTo>
                <a:moveTo>
                  <a:pt x="19" y="430"/>
                </a:moveTo>
                <a:lnTo>
                  <a:pt x="19" y="432"/>
                </a:lnTo>
                <a:moveTo>
                  <a:pt x="19" y="434"/>
                </a:moveTo>
                <a:lnTo>
                  <a:pt x="19" y="436"/>
                </a:lnTo>
                <a:moveTo>
                  <a:pt x="19" y="437"/>
                </a:moveTo>
                <a:lnTo>
                  <a:pt x="19" y="440"/>
                </a:lnTo>
                <a:moveTo>
                  <a:pt x="19" y="441"/>
                </a:moveTo>
                <a:lnTo>
                  <a:pt x="19" y="443"/>
                </a:lnTo>
                <a:moveTo>
                  <a:pt x="19" y="449"/>
                </a:moveTo>
                <a:lnTo>
                  <a:pt x="19" y="452"/>
                </a:lnTo>
                <a:moveTo>
                  <a:pt x="19" y="453"/>
                </a:moveTo>
                <a:lnTo>
                  <a:pt x="19" y="455"/>
                </a:lnTo>
                <a:moveTo>
                  <a:pt x="20" y="398"/>
                </a:moveTo>
                <a:lnTo>
                  <a:pt x="20" y="409"/>
                </a:lnTo>
                <a:moveTo>
                  <a:pt x="20" y="422"/>
                </a:moveTo>
                <a:lnTo>
                  <a:pt x="20" y="423"/>
                </a:lnTo>
                <a:moveTo>
                  <a:pt x="20" y="423"/>
                </a:moveTo>
                <a:lnTo>
                  <a:pt x="20" y="425"/>
                </a:lnTo>
                <a:moveTo>
                  <a:pt x="20" y="393"/>
                </a:moveTo>
                <a:lnTo>
                  <a:pt x="20" y="388"/>
                </a:lnTo>
                <a:moveTo>
                  <a:pt x="20" y="422"/>
                </a:moveTo>
                <a:lnTo>
                  <a:pt x="20" y="425"/>
                </a:lnTo>
                <a:moveTo>
                  <a:pt x="20" y="409"/>
                </a:moveTo>
                <a:lnTo>
                  <a:pt x="20" y="395"/>
                </a:lnTo>
                <a:moveTo>
                  <a:pt x="21" y="393"/>
                </a:moveTo>
                <a:lnTo>
                  <a:pt x="21" y="388"/>
                </a:lnTo>
                <a:moveTo>
                  <a:pt x="21" y="423"/>
                </a:moveTo>
                <a:lnTo>
                  <a:pt x="21" y="425"/>
                </a:lnTo>
                <a:moveTo>
                  <a:pt x="21" y="429"/>
                </a:moveTo>
                <a:lnTo>
                  <a:pt x="21" y="436"/>
                </a:lnTo>
                <a:moveTo>
                  <a:pt x="21" y="436"/>
                </a:moveTo>
                <a:lnTo>
                  <a:pt x="21" y="440"/>
                </a:lnTo>
                <a:moveTo>
                  <a:pt x="21" y="421"/>
                </a:moveTo>
                <a:lnTo>
                  <a:pt x="21" y="423"/>
                </a:lnTo>
                <a:moveTo>
                  <a:pt x="22" y="409"/>
                </a:moveTo>
                <a:lnTo>
                  <a:pt x="22" y="395"/>
                </a:lnTo>
                <a:moveTo>
                  <a:pt x="23" y="421"/>
                </a:moveTo>
                <a:lnTo>
                  <a:pt x="23" y="426"/>
                </a:lnTo>
                <a:moveTo>
                  <a:pt x="23" y="443"/>
                </a:moveTo>
                <a:lnTo>
                  <a:pt x="23" y="449"/>
                </a:lnTo>
                <a:moveTo>
                  <a:pt x="23" y="398"/>
                </a:moveTo>
                <a:lnTo>
                  <a:pt x="23" y="409"/>
                </a:lnTo>
                <a:moveTo>
                  <a:pt x="25" y="412"/>
                </a:moveTo>
                <a:lnTo>
                  <a:pt x="25" y="412"/>
                </a:lnTo>
                <a:moveTo>
                  <a:pt x="25" y="413"/>
                </a:moveTo>
                <a:lnTo>
                  <a:pt x="25" y="414"/>
                </a:lnTo>
                <a:moveTo>
                  <a:pt x="25" y="440"/>
                </a:moveTo>
                <a:lnTo>
                  <a:pt x="25" y="436"/>
                </a:lnTo>
                <a:moveTo>
                  <a:pt x="25" y="436"/>
                </a:moveTo>
                <a:lnTo>
                  <a:pt x="25" y="429"/>
                </a:lnTo>
                <a:moveTo>
                  <a:pt x="25" y="426"/>
                </a:moveTo>
                <a:lnTo>
                  <a:pt x="25" y="420"/>
                </a:lnTo>
                <a:moveTo>
                  <a:pt x="28" y="458"/>
                </a:moveTo>
                <a:lnTo>
                  <a:pt x="2" y="458"/>
                </a:lnTo>
                <a:moveTo>
                  <a:pt x="26" y="456"/>
                </a:moveTo>
                <a:lnTo>
                  <a:pt x="26" y="456"/>
                </a:lnTo>
                <a:moveTo>
                  <a:pt x="26" y="455"/>
                </a:moveTo>
                <a:lnTo>
                  <a:pt x="4" y="455"/>
                </a:lnTo>
                <a:moveTo>
                  <a:pt x="26" y="453"/>
                </a:moveTo>
                <a:lnTo>
                  <a:pt x="25" y="453"/>
                </a:lnTo>
                <a:moveTo>
                  <a:pt x="5" y="453"/>
                </a:moveTo>
                <a:lnTo>
                  <a:pt x="4" y="453"/>
                </a:lnTo>
                <a:moveTo>
                  <a:pt x="25" y="398"/>
                </a:moveTo>
                <a:lnTo>
                  <a:pt x="25" y="409"/>
                </a:lnTo>
                <a:moveTo>
                  <a:pt x="25" y="409"/>
                </a:moveTo>
                <a:lnTo>
                  <a:pt x="25" y="395"/>
                </a:lnTo>
                <a:moveTo>
                  <a:pt x="25" y="453"/>
                </a:moveTo>
                <a:lnTo>
                  <a:pt x="25" y="453"/>
                </a:lnTo>
                <a:moveTo>
                  <a:pt x="25" y="412"/>
                </a:moveTo>
                <a:lnTo>
                  <a:pt x="25" y="412"/>
                </a:lnTo>
                <a:moveTo>
                  <a:pt x="26" y="393"/>
                </a:moveTo>
                <a:lnTo>
                  <a:pt x="26" y="388"/>
                </a:lnTo>
                <a:moveTo>
                  <a:pt x="26" y="458"/>
                </a:moveTo>
                <a:lnTo>
                  <a:pt x="26" y="456"/>
                </a:lnTo>
                <a:moveTo>
                  <a:pt x="26" y="453"/>
                </a:moveTo>
                <a:lnTo>
                  <a:pt x="26" y="452"/>
                </a:lnTo>
                <a:moveTo>
                  <a:pt x="26" y="437"/>
                </a:moveTo>
                <a:lnTo>
                  <a:pt x="26" y="436"/>
                </a:lnTo>
                <a:moveTo>
                  <a:pt x="26" y="434"/>
                </a:moveTo>
                <a:lnTo>
                  <a:pt x="26" y="432"/>
                </a:lnTo>
                <a:moveTo>
                  <a:pt x="26" y="430"/>
                </a:moveTo>
                <a:lnTo>
                  <a:pt x="26" y="429"/>
                </a:lnTo>
                <a:moveTo>
                  <a:pt x="26" y="426"/>
                </a:moveTo>
                <a:lnTo>
                  <a:pt x="26" y="425"/>
                </a:lnTo>
                <a:moveTo>
                  <a:pt x="26" y="423"/>
                </a:moveTo>
                <a:lnTo>
                  <a:pt x="26" y="415"/>
                </a:lnTo>
                <a:moveTo>
                  <a:pt x="26" y="393"/>
                </a:moveTo>
                <a:lnTo>
                  <a:pt x="26" y="388"/>
                </a:lnTo>
                <a:moveTo>
                  <a:pt x="26" y="409"/>
                </a:moveTo>
                <a:lnTo>
                  <a:pt x="26" y="395"/>
                </a:lnTo>
                <a:moveTo>
                  <a:pt x="26" y="456"/>
                </a:moveTo>
                <a:lnTo>
                  <a:pt x="26" y="454"/>
                </a:lnTo>
                <a:moveTo>
                  <a:pt x="4" y="393"/>
                </a:moveTo>
                <a:lnTo>
                  <a:pt x="4" y="393"/>
                </a:lnTo>
                <a:moveTo>
                  <a:pt x="9" y="393"/>
                </a:moveTo>
                <a:lnTo>
                  <a:pt x="9" y="393"/>
                </a:lnTo>
                <a:moveTo>
                  <a:pt x="7" y="440"/>
                </a:moveTo>
                <a:lnTo>
                  <a:pt x="7" y="440"/>
                </a:lnTo>
                <a:moveTo>
                  <a:pt x="6" y="440"/>
                </a:moveTo>
                <a:lnTo>
                  <a:pt x="6" y="440"/>
                </a:lnTo>
                <a:moveTo>
                  <a:pt x="6" y="440"/>
                </a:moveTo>
                <a:lnTo>
                  <a:pt x="6" y="440"/>
                </a:lnTo>
                <a:moveTo>
                  <a:pt x="6" y="441"/>
                </a:moveTo>
                <a:lnTo>
                  <a:pt x="6" y="441"/>
                </a:lnTo>
                <a:moveTo>
                  <a:pt x="9" y="440"/>
                </a:moveTo>
                <a:lnTo>
                  <a:pt x="9" y="440"/>
                </a:lnTo>
                <a:moveTo>
                  <a:pt x="9" y="440"/>
                </a:moveTo>
                <a:lnTo>
                  <a:pt x="9" y="440"/>
                </a:lnTo>
                <a:moveTo>
                  <a:pt x="8" y="440"/>
                </a:moveTo>
                <a:lnTo>
                  <a:pt x="8" y="440"/>
                </a:lnTo>
                <a:moveTo>
                  <a:pt x="9" y="441"/>
                </a:moveTo>
                <a:lnTo>
                  <a:pt x="9" y="441"/>
                </a:lnTo>
                <a:moveTo>
                  <a:pt x="9" y="429"/>
                </a:moveTo>
                <a:lnTo>
                  <a:pt x="9" y="429"/>
                </a:lnTo>
                <a:moveTo>
                  <a:pt x="9" y="429"/>
                </a:moveTo>
                <a:lnTo>
                  <a:pt x="9" y="429"/>
                </a:lnTo>
                <a:moveTo>
                  <a:pt x="8" y="429"/>
                </a:moveTo>
                <a:lnTo>
                  <a:pt x="8" y="429"/>
                </a:lnTo>
                <a:moveTo>
                  <a:pt x="9" y="430"/>
                </a:moveTo>
                <a:lnTo>
                  <a:pt x="9" y="430"/>
                </a:lnTo>
                <a:moveTo>
                  <a:pt x="7" y="429"/>
                </a:moveTo>
                <a:lnTo>
                  <a:pt x="7" y="429"/>
                </a:lnTo>
                <a:moveTo>
                  <a:pt x="6" y="429"/>
                </a:moveTo>
                <a:lnTo>
                  <a:pt x="6" y="429"/>
                </a:lnTo>
                <a:moveTo>
                  <a:pt x="6" y="429"/>
                </a:moveTo>
                <a:lnTo>
                  <a:pt x="6" y="429"/>
                </a:lnTo>
                <a:moveTo>
                  <a:pt x="6" y="430"/>
                </a:moveTo>
                <a:lnTo>
                  <a:pt x="6" y="430"/>
                </a:lnTo>
                <a:moveTo>
                  <a:pt x="7" y="426"/>
                </a:moveTo>
                <a:lnTo>
                  <a:pt x="7" y="426"/>
                </a:lnTo>
                <a:moveTo>
                  <a:pt x="6" y="426"/>
                </a:moveTo>
                <a:lnTo>
                  <a:pt x="6" y="426"/>
                </a:lnTo>
                <a:moveTo>
                  <a:pt x="6" y="426"/>
                </a:moveTo>
                <a:lnTo>
                  <a:pt x="6" y="426"/>
                </a:lnTo>
                <a:moveTo>
                  <a:pt x="6" y="426"/>
                </a:moveTo>
                <a:lnTo>
                  <a:pt x="6" y="426"/>
                </a:lnTo>
                <a:moveTo>
                  <a:pt x="8" y="426"/>
                </a:moveTo>
                <a:lnTo>
                  <a:pt x="8" y="426"/>
                </a:lnTo>
                <a:moveTo>
                  <a:pt x="8" y="426"/>
                </a:moveTo>
                <a:lnTo>
                  <a:pt x="8" y="426"/>
                </a:lnTo>
                <a:moveTo>
                  <a:pt x="7" y="426"/>
                </a:moveTo>
                <a:lnTo>
                  <a:pt x="7" y="426"/>
                </a:lnTo>
                <a:moveTo>
                  <a:pt x="8" y="426"/>
                </a:moveTo>
                <a:lnTo>
                  <a:pt x="8" y="426"/>
                </a:lnTo>
                <a:moveTo>
                  <a:pt x="6" y="388"/>
                </a:moveTo>
                <a:lnTo>
                  <a:pt x="6" y="388"/>
                </a:lnTo>
                <a:moveTo>
                  <a:pt x="5" y="388"/>
                </a:moveTo>
                <a:lnTo>
                  <a:pt x="5" y="388"/>
                </a:lnTo>
                <a:moveTo>
                  <a:pt x="4" y="388"/>
                </a:moveTo>
                <a:lnTo>
                  <a:pt x="4" y="388"/>
                </a:lnTo>
                <a:moveTo>
                  <a:pt x="5" y="389"/>
                </a:moveTo>
                <a:lnTo>
                  <a:pt x="5" y="389"/>
                </a:lnTo>
                <a:moveTo>
                  <a:pt x="4" y="393"/>
                </a:moveTo>
                <a:lnTo>
                  <a:pt x="4" y="393"/>
                </a:lnTo>
                <a:moveTo>
                  <a:pt x="25" y="396"/>
                </a:moveTo>
                <a:lnTo>
                  <a:pt x="25" y="398"/>
                </a:lnTo>
                <a:moveTo>
                  <a:pt x="4" y="395"/>
                </a:moveTo>
                <a:lnTo>
                  <a:pt x="3" y="396"/>
                </a:lnTo>
                <a:moveTo>
                  <a:pt x="20" y="395"/>
                </a:moveTo>
                <a:lnTo>
                  <a:pt x="20" y="396"/>
                </a:lnTo>
                <a:moveTo>
                  <a:pt x="9" y="395"/>
                </a:moveTo>
                <a:lnTo>
                  <a:pt x="8" y="396"/>
                </a:lnTo>
                <a:moveTo>
                  <a:pt x="12" y="426"/>
                </a:moveTo>
                <a:lnTo>
                  <a:pt x="12" y="426"/>
                </a:lnTo>
                <a:moveTo>
                  <a:pt x="20" y="393"/>
                </a:moveTo>
                <a:lnTo>
                  <a:pt x="20" y="393"/>
                </a:lnTo>
                <a:moveTo>
                  <a:pt x="25" y="420"/>
                </a:moveTo>
                <a:lnTo>
                  <a:pt x="24" y="420"/>
                </a:lnTo>
                <a:moveTo>
                  <a:pt x="21" y="393"/>
                </a:moveTo>
                <a:lnTo>
                  <a:pt x="21" y="393"/>
                </a:lnTo>
                <a:moveTo>
                  <a:pt x="26" y="393"/>
                </a:moveTo>
                <a:lnTo>
                  <a:pt x="26" y="393"/>
                </a:lnTo>
                <a:moveTo>
                  <a:pt x="26" y="393"/>
                </a:moveTo>
                <a:lnTo>
                  <a:pt x="26" y="393"/>
                </a:lnTo>
                <a:moveTo>
                  <a:pt x="23" y="440"/>
                </a:moveTo>
                <a:lnTo>
                  <a:pt x="23" y="440"/>
                </a:lnTo>
                <a:moveTo>
                  <a:pt x="22" y="440"/>
                </a:moveTo>
                <a:lnTo>
                  <a:pt x="22" y="440"/>
                </a:lnTo>
                <a:moveTo>
                  <a:pt x="21" y="440"/>
                </a:moveTo>
                <a:lnTo>
                  <a:pt x="21" y="440"/>
                </a:lnTo>
                <a:moveTo>
                  <a:pt x="22" y="441"/>
                </a:moveTo>
                <a:lnTo>
                  <a:pt x="22" y="441"/>
                </a:lnTo>
                <a:moveTo>
                  <a:pt x="25" y="440"/>
                </a:moveTo>
                <a:lnTo>
                  <a:pt x="25" y="440"/>
                </a:lnTo>
                <a:moveTo>
                  <a:pt x="25" y="440"/>
                </a:moveTo>
                <a:lnTo>
                  <a:pt x="25" y="440"/>
                </a:lnTo>
                <a:moveTo>
                  <a:pt x="24" y="440"/>
                </a:moveTo>
                <a:lnTo>
                  <a:pt x="24" y="440"/>
                </a:lnTo>
                <a:moveTo>
                  <a:pt x="25" y="441"/>
                </a:moveTo>
                <a:lnTo>
                  <a:pt x="25" y="441"/>
                </a:lnTo>
                <a:moveTo>
                  <a:pt x="25" y="429"/>
                </a:moveTo>
                <a:lnTo>
                  <a:pt x="25" y="429"/>
                </a:lnTo>
                <a:moveTo>
                  <a:pt x="25" y="429"/>
                </a:moveTo>
                <a:lnTo>
                  <a:pt x="25" y="429"/>
                </a:lnTo>
                <a:moveTo>
                  <a:pt x="24" y="429"/>
                </a:moveTo>
                <a:lnTo>
                  <a:pt x="24" y="429"/>
                </a:lnTo>
                <a:moveTo>
                  <a:pt x="25" y="430"/>
                </a:moveTo>
                <a:lnTo>
                  <a:pt x="25" y="430"/>
                </a:lnTo>
                <a:moveTo>
                  <a:pt x="23" y="429"/>
                </a:moveTo>
                <a:lnTo>
                  <a:pt x="23" y="429"/>
                </a:lnTo>
                <a:moveTo>
                  <a:pt x="22" y="429"/>
                </a:moveTo>
                <a:lnTo>
                  <a:pt x="22" y="429"/>
                </a:lnTo>
                <a:moveTo>
                  <a:pt x="21" y="429"/>
                </a:moveTo>
                <a:lnTo>
                  <a:pt x="21" y="429"/>
                </a:lnTo>
                <a:moveTo>
                  <a:pt x="22" y="430"/>
                </a:moveTo>
                <a:lnTo>
                  <a:pt x="22" y="430"/>
                </a:lnTo>
                <a:moveTo>
                  <a:pt x="24" y="426"/>
                </a:moveTo>
                <a:lnTo>
                  <a:pt x="24" y="426"/>
                </a:lnTo>
                <a:moveTo>
                  <a:pt x="23" y="426"/>
                </a:moveTo>
                <a:lnTo>
                  <a:pt x="23" y="426"/>
                </a:lnTo>
                <a:moveTo>
                  <a:pt x="23" y="426"/>
                </a:moveTo>
                <a:lnTo>
                  <a:pt x="23" y="426"/>
                </a:lnTo>
                <a:moveTo>
                  <a:pt x="23" y="426"/>
                </a:moveTo>
                <a:lnTo>
                  <a:pt x="23" y="426"/>
                </a:lnTo>
                <a:moveTo>
                  <a:pt x="25" y="426"/>
                </a:moveTo>
                <a:lnTo>
                  <a:pt x="25" y="426"/>
                </a:lnTo>
                <a:moveTo>
                  <a:pt x="25" y="426"/>
                </a:moveTo>
                <a:lnTo>
                  <a:pt x="25" y="426"/>
                </a:lnTo>
                <a:moveTo>
                  <a:pt x="24" y="426"/>
                </a:moveTo>
                <a:lnTo>
                  <a:pt x="24" y="426"/>
                </a:lnTo>
                <a:moveTo>
                  <a:pt x="25" y="426"/>
                </a:moveTo>
                <a:lnTo>
                  <a:pt x="25" y="426"/>
                </a:lnTo>
                <a:moveTo>
                  <a:pt x="18" y="424"/>
                </a:moveTo>
                <a:lnTo>
                  <a:pt x="18" y="424"/>
                </a:lnTo>
                <a:moveTo>
                  <a:pt x="17" y="423"/>
                </a:moveTo>
                <a:lnTo>
                  <a:pt x="17" y="423"/>
                </a:lnTo>
                <a:moveTo>
                  <a:pt x="16" y="424"/>
                </a:moveTo>
                <a:lnTo>
                  <a:pt x="16" y="424"/>
                </a:lnTo>
                <a:moveTo>
                  <a:pt x="17" y="424"/>
                </a:moveTo>
                <a:lnTo>
                  <a:pt x="17" y="424"/>
                </a:lnTo>
                <a:moveTo>
                  <a:pt x="26" y="388"/>
                </a:moveTo>
                <a:lnTo>
                  <a:pt x="26" y="388"/>
                </a:lnTo>
                <a:moveTo>
                  <a:pt x="26" y="388"/>
                </a:moveTo>
                <a:lnTo>
                  <a:pt x="26" y="388"/>
                </a:lnTo>
                <a:moveTo>
                  <a:pt x="25" y="388"/>
                </a:moveTo>
                <a:lnTo>
                  <a:pt x="25" y="388"/>
                </a:lnTo>
                <a:moveTo>
                  <a:pt x="26" y="389"/>
                </a:moveTo>
                <a:lnTo>
                  <a:pt x="26" y="389"/>
                </a:lnTo>
                <a:moveTo>
                  <a:pt x="17" y="423"/>
                </a:moveTo>
                <a:lnTo>
                  <a:pt x="17" y="423"/>
                </a:lnTo>
                <a:moveTo>
                  <a:pt x="5" y="388"/>
                </a:moveTo>
                <a:lnTo>
                  <a:pt x="5" y="388"/>
                </a:lnTo>
                <a:moveTo>
                  <a:pt x="26" y="393"/>
                </a:moveTo>
                <a:lnTo>
                  <a:pt x="26" y="393"/>
                </a:lnTo>
                <a:moveTo>
                  <a:pt x="4" y="393"/>
                </a:moveTo>
                <a:lnTo>
                  <a:pt x="4" y="393"/>
                </a:lnTo>
                <a:moveTo>
                  <a:pt x="4" y="393"/>
                </a:moveTo>
                <a:lnTo>
                  <a:pt x="4" y="393"/>
                </a:lnTo>
                <a:moveTo>
                  <a:pt x="18" y="422"/>
                </a:moveTo>
                <a:lnTo>
                  <a:pt x="18" y="422"/>
                </a:lnTo>
                <a:moveTo>
                  <a:pt x="18" y="422"/>
                </a:moveTo>
                <a:lnTo>
                  <a:pt x="18" y="422"/>
                </a:lnTo>
                <a:moveTo>
                  <a:pt x="18" y="422"/>
                </a:moveTo>
                <a:lnTo>
                  <a:pt x="18" y="422"/>
                </a:lnTo>
                <a:moveTo>
                  <a:pt x="20" y="422"/>
                </a:moveTo>
                <a:lnTo>
                  <a:pt x="20" y="422"/>
                </a:lnTo>
                <a:moveTo>
                  <a:pt x="20" y="422"/>
                </a:moveTo>
                <a:lnTo>
                  <a:pt x="20" y="422"/>
                </a:lnTo>
                <a:moveTo>
                  <a:pt x="20" y="422"/>
                </a:moveTo>
                <a:lnTo>
                  <a:pt x="20" y="422"/>
                </a:lnTo>
                <a:moveTo>
                  <a:pt x="20" y="422"/>
                </a:moveTo>
                <a:lnTo>
                  <a:pt x="20" y="422"/>
                </a:lnTo>
                <a:moveTo>
                  <a:pt x="20" y="425"/>
                </a:moveTo>
                <a:lnTo>
                  <a:pt x="20" y="425"/>
                </a:lnTo>
                <a:moveTo>
                  <a:pt x="20" y="425"/>
                </a:moveTo>
                <a:lnTo>
                  <a:pt x="20" y="425"/>
                </a:lnTo>
                <a:moveTo>
                  <a:pt x="20" y="425"/>
                </a:moveTo>
                <a:lnTo>
                  <a:pt x="20" y="425"/>
                </a:lnTo>
                <a:moveTo>
                  <a:pt x="18" y="425"/>
                </a:moveTo>
                <a:lnTo>
                  <a:pt x="18" y="425"/>
                </a:lnTo>
                <a:moveTo>
                  <a:pt x="18" y="425"/>
                </a:moveTo>
                <a:lnTo>
                  <a:pt x="18" y="425"/>
                </a:lnTo>
                <a:moveTo>
                  <a:pt x="18" y="425"/>
                </a:moveTo>
                <a:lnTo>
                  <a:pt x="18" y="425"/>
                </a:lnTo>
                <a:moveTo>
                  <a:pt x="18" y="425"/>
                </a:moveTo>
                <a:lnTo>
                  <a:pt x="18" y="425"/>
                </a:lnTo>
                <a:moveTo>
                  <a:pt x="18" y="422"/>
                </a:moveTo>
                <a:lnTo>
                  <a:pt x="18" y="422"/>
                </a:lnTo>
                <a:moveTo>
                  <a:pt x="18" y="422"/>
                </a:moveTo>
                <a:lnTo>
                  <a:pt x="18" y="422"/>
                </a:lnTo>
                <a:moveTo>
                  <a:pt x="15" y="422"/>
                </a:moveTo>
                <a:lnTo>
                  <a:pt x="15" y="422"/>
                </a:lnTo>
                <a:moveTo>
                  <a:pt x="17" y="423"/>
                </a:moveTo>
                <a:lnTo>
                  <a:pt x="17" y="423"/>
                </a:lnTo>
                <a:moveTo>
                  <a:pt x="17" y="423"/>
                </a:moveTo>
                <a:lnTo>
                  <a:pt x="17" y="423"/>
                </a:lnTo>
                <a:moveTo>
                  <a:pt x="17" y="423"/>
                </a:moveTo>
                <a:lnTo>
                  <a:pt x="17" y="423"/>
                </a:lnTo>
                <a:moveTo>
                  <a:pt x="17" y="423"/>
                </a:moveTo>
                <a:lnTo>
                  <a:pt x="17" y="423"/>
                </a:lnTo>
                <a:moveTo>
                  <a:pt x="17" y="423"/>
                </a:moveTo>
                <a:lnTo>
                  <a:pt x="17" y="423"/>
                </a:lnTo>
                <a:moveTo>
                  <a:pt x="17" y="425"/>
                </a:moveTo>
                <a:lnTo>
                  <a:pt x="17" y="425"/>
                </a:lnTo>
                <a:moveTo>
                  <a:pt x="17" y="425"/>
                </a:moveTo>
                <a:lnTo>
                  <a:pt x="17" y="425"/>
                </a:lnTo>
                <a:moveTo>
                  <a:pt x="15" y="425"/>
                </a:moveTo>
                <a:lnTo>
                  <a:pt x="15" y="425"/>
                </a:lnTo>
                <a:moveTo>
                  <a:pt x="15" y="425"/>
                </a:moveTo>
                <a:lnTo>
                  <a:pt x="15" y="425"/>
                </a:lnTo>
                <a:moveTo>
                  <a:pt x="15" y="425"/>
                </a:moveTo>
                <a:lnTo>
                  <a:pt x="15" y="425"/>
                </a:lnTo>
                <a:moveTo>
                  <a:pt x="15" y="425"/>
                </a:moveTo>
                <a:lnTo>
                  <a:pt x="15" y="425"/>
                </a:lnTo>
                <a:moveTo>
                  <a:pt x="15" y="422"/>
                </a:moveTo>
                <a:lnTo>
                  <a:pt x="15" y="422"/>
                </a:lnTo>
                <a:moveTo>
                  <a:pt x="14" y="422"/>
                </a:moveTo>
                <a:lnTo>
                  <a:pt x="14" y="422"/>
                </a:lnTo>
                <a:moveTo>
                  <a:pt x="14" y="422"/>
                </a:moveTo>
                <a:lnTo>
                  <a:pt x="14" y="422"/>
                </a:lnTo>
                <a:moveTo>
                  <a:pt x="13" y="424"/>
                </a:moveTo>
                <a:lnTo>
                  <a:pt x="13" y="424"/>
                </a:lnTo>
                <a:moveTo>
                  <a:pt x="13" y="424"/>
                </a:moveTo>
                <a:lnTo>
                  <a:pt x="13" y="424"/>
                </a:lnTo>
                <a:moveTo>
                  <a:pt x="13" y="424"/>
                </a:moveTo>
                <a:lnTo>
                  <a:pt x="13" y="424"/>
                </a:lnTo>
                <a:moveTo>
                  <a:pt x="14" y="422"/>
                </a:moveTo>
                <a:lnTo>
                  <a:pt x="14" y="422"/>
                </a:lnTo>
                <a:moveTo>
                  <a:pt x="5" y="413"/>
                </a:moveTo>
                <a:lnTo>
                  <a:pt x="5" y="413"/>
                </a:lnTo>
                <a:moveTo>
                  <a:pt x="5" y="412"/>
                </a:moveTo>
                <a:lnTo>
                  <a:pt x="5" y="412"/>
                </a:lnTo>
                <a:moveTo>
                  <a:pt x="25" y="413"/>
                </a:moveTo>
                <a:lnTo>
                  <a:pt x="25" y="413"/>
                </a:lnTo>
                <a:moveTo>
                  <a:pt x="25" y="412"/>
                </a:moveTo>
                <a:lnTo>
                  <a:pt x="25" y="412"/>
                </a:lnTo>
                <a:moveTo>
                  <a:pt x="28" y="409"/>
                </a:moveTo>
                <a:lnTo>
                  <a:pt x="28" y="409"/>
                </a:lnTo>
                <a:moveTo>
                  <a:pt x="2" y="409"/>
                </a:moveTo>
                <a:lnTo>
                  <a:pt x="2" y="409"/>
                </a:lnTo>
                <a:moveTo>
                  <a:pt x="3" y="395"/>
                </a:moveTo>
                <a:lnTo>
                  <a:pt x="3" y="395"/>
                </a:lnTo>
                <a:moveTo>
                  <a:pt x="27" y="395"/>
                </a:moveTo>
                <a:lnTo>
                  <a:pt x="27" y="395"/>
                </a:lnTo>
                <a:moveTo>
                  <a:pt x="28" y="398"/>
                </a:moveTo>
                <a:lnTo>
                  <a:pt x="27" y="396"/>
                </a:lnTo>
                <a:moveTo>
                  <a:pt x="3" y="396"/>
                </a:moveTo>
                <a:lnTo>
                  <a:pt x="2" y="398"/>
                </a:lnTo>
                <a:moveTo>
                  <a:pt x="27" y="396"/>
                </a:moveTo>
                <a:lnTo>
                  <a:pt x="27" y="398"/>
                </a:lnTo>
                <a:moveTo>
                  <a:pt x="23" y="396"/>
                </a:moveTo>
                <a:lnTo>
                  <a:pt x="23" y="398"/>
                </a:lnTo>
                <a:moveTo>
                  <a:pt x="16" y="396"/>
                </a:moveTo>
                <a:lnTo>
                  <a:pt x="17" y="398"/>
                </a:lnTo>
                <a:moveTo>
                  <a:pt x="20" y="398"/>
                </a:moveTo>
                <a:lnTo>
                  <a:pt x="20" y="396"/>
                </a:lnTo>
                <a:moveTo>
                  <a:pt x="10" y="396"/>
                </a:moveTo>
                <a:lnTo>
                  <a:pt x="10" y="398"/>
                </a:lnTo>
                <a:moveTo>
                  <a:pt x="13" y="398"/>
                </a:moveTo>
                <a:lnTo>
                  <a:pt x="14" y="396"/>
                </a:lnTo>
                <a:moveTo>
                  <a:pt x="7" y="398"/>
                </a:moveTo>
                <a:lnTo>
                  <a:pt x="8" y="396"/>
                </a:lnTo>
                <a:moveTo>
                  <a:pt x="3" y="398"/>
                </a:moveTo>
                <a:lnTo>
                  <a:pt x="4" y="396"/>
                </a:lnTo>
                <a:moveTo>
                  <a:pt x="10" y="388"/>
                </a:moveTo>
                <a:lnTo>
                  <a:pt x="9" y="388"/>
                </a:lnTo>
                <a:moveTo>
                  <a:pt x="5" y="388"/>
                </a:moveTo>
                <a:lnTo>
                  <a:pt x="4" y="388"/>
                </a:lnTo>
                <a:moveTo>
                  <a:pt x="27" y="396"/>
                </a:moveTo>
                <a:lnTo>
                  <a:pt x="26" y="395"/>
                </a:lnTo>
                <a:moveTo>
                  <a:pt x="25" y="388"/>
                </a:moveTo>
                <a:lnTo>
                  <a:pt x="26" y="388"/>
                </a:lnTo>
                <a:moveTo>
                  <a:pt x="26" y="388"/>
                </a:moveTo>
                <a:lnTo>
                  <a:pt x="26" y="388"/>
                </a:lnTo>
                <a:moveTo>
                  <a:pt x="20" y="388"/>
                </a:moveTo>
                <a:lnTo>
                  <a:pt x="21" y="388"/>
                </a:lnTo>
                <a:moveTo>
                  <a:pt x="25" y="395"/>
                </a:moveTo>
                <a:lnTo>
                  <a:pt x="25" y="396"/>
                </a:lnTo>
                <a:moveTo>
                  <a:pt x="16" y="396"/>
                </a:moveTo>
                <a:lnTo>
                  <a:pt x="16" y="395"/>
                </a:lnTo>
                <a:moveTo>
                  <a:pt x="14" y="395"/>
                </a:moveTo>
                <a:lnTo>
                  <a:pt x="14" y="396"/>
                </a:lnTo>
                <a:moveTo>
                  <a:pt x="10" y="396"/>
                </a:moveTo>
                <a:lnTo>
                  <a:pt x="10" y="395"/>
                </a:lnTo>
                <a:moveTo>
                  <a:pt x="5" y="396"/>
                </a:moveTo>
                <a:lnTo>
                  <a:pt x="5" y="395"/>
                </a:lnTo>
                <a:moveTo>
                  <a:pt x="4" y="395"/>
                </a:moveTo>
                <a:lnTo>
                  <a:pt x="4" y="396"/>
                </a:lnTo>
                <a:moveTo>
                  <a:pt x="21" y="393"/>
                </a:moveTo>
                <a:lnTo>
                  <a:pt x="20" y="393"/>
                </a:lnTo>
                <a:moveTo>
                  <a:pt x="10" y="393"/>
                </a:moveTo>
                <a:lnTo>
                  <a:pt x="9" y="393"/>
                </a:lnTo>
                <a:moveTo>
                  <a:pt x="20" y="422"/>
                </a:moveTo>
                <a:lnTo>
                  <a:pt x="20" y="422"/>
                </a:lnTo>
                <a:moveTo>
                  <a:pt x="20" y="425"/>
                </a:moveTo>
                <a:lnTo>
                  <a:pt x="20" y="425"/>
                </a:lnTo>
                <a:moveTo>
                  <a:pt x="16" y="422"/>
                </a:moveTo>
                <a:lnTo>
                  <a:pt x="15" y="422"/>
                </a:lnTo>
                <a:moveTo>
                  <a:pt x="16" y="423"/>
                </a:moveTo>
                <a:lnTo>
                  <a:pt x="17" y="423"/>
                </a:lnTo>
                <a:moveTo>
                  <a:pt x="17" y="423"/>
                </a:moveTo>
                <a:lnTo>
                  <a:pt x="17" y="422"/>
                </a:lnTo>
                <a:moveTo>
                  <a:pt x="17" y="422"/>
                </a:moveTo>
                <a:lnTo>
                  <a:pt x="17" y="422"/>
                </a:lnTo>
                <a:moveTo>
                  <a:pt x="16" y="422"/>
                </a:moveTo>
                <a:lnTo>
                  <a:pt x="17" y="422"/>
                </a:lnTo>
                <a:moveTo>
                  <a:pt x="17" y="422"/>
                </a:moveTo>
                <a:lnTo>
                  <a:pt x="18" y="423"/>
                </a:lnTo>
                <a:moveTo>
                  <a:pt x="18" y="423"/>
                </a:moveTo>
                <a:lnTo>
                  <a:pt x="17" y="423"/>
                </a:lnTo>
                <a:moveTo>
                  <a:pt x="17" y="423"/>
                </a:moveTo>
                <a:lnTo>
                  <a:pt x="17" y="424"/>
                </a:lnTo>
                <a:moveTo>
                  <a:pt x="17" y="424"/>
                </a:moveTo>
                <a:lnTo>
                  <a:pt x="17" y="424"/>
                </a:lnTo>
                <a:moveTo>
                  <a:pt x="17" y="424"/>
                </a:moveTo>
                <a:lnTo>
                  <a:pt x="18" y="424"/>
                </a:lnTo>
                <a:moveTo>
                  <a:pt x="18" y="424"/>
                </a:moveTo>
                <a:lnTo>
                  <a:pt x="18" y="425"/>
                </a:lnTo>
                <a:moveTo>
                  <a:pt x="18" y="425"/>
                </a:moveTo>
                <a:lnTo>
                  <a:pt x="17" y="425"/>
                </a:lnTo>
                <a:moveTo>
                  <a:pt x="17" y="425"/>
                </a:moveTo>
                <a:lnTo>
                  <a:pt x="17" y="424"/>
                </a:lnTo>
                <a:moveTo>
                  <a:pt x="17" y="424"/>
                </a:moveTo>
                <a:lnTo>
                  <a:pt x="17" y="424"/>
                </a:lnTo>
                <a:moveTo>
                  <a:pt x="17" y="424"/>
                </a:moveTo>
                <a:lnTo>
                  <a:pt x="17" y="423"/>
                </a:lnTo>
                <a:moveTo>
                  <a:pt x="17" y="423"/>
                </a:moveTo>
                <a:lnTo>
                  <a:pt x="17" y="423"/>
                </a:lnTo>
                <a:moveTo>
                  <a:pt x="15" y="422"/>
                </a:moveTo>
                <a:lnTo>
                  <a:pt x="15" y="422"/>
                </a:lnTo>
                <a:moveTo>
                  <a:pt x="14" y="424"/>
                </a:moveTo>
                <a:lnTo>
                  <a:pt x="14" y="424"/>
                </a:lnTo>
                <a:moveTo>
                  <a:pt x="14" y="424"/>
                </a:moveTo>
                <a:lnTo>
                  <a:pt x="14" y="425"/>
                </a:lnTo>
                <a:moveTo>
                  <a:pt x="14" y="425"/>
                </a:moveTo>
                <a:lnTo>
                  <a:pt x="13" y="424"/>
                </a:lnTo>
                <a:moveTo>
                  <a:pt x="13" y="424"/>
                </a:moveTo>
                <a:lnTo>
                  <a:pt x="13" y="424"/>
                </a:lnTo>
                <a:moveTo>
                  <a:pt x="13" y="424"/>
                </a:moveTo>
                <a:lnTo>
                  <a:pt x="13" y="424"/>
                </a:lnTo>
                <a:moveTo>
                  <a:pt x="13" y="424"/>
                </a:moveTo>
                <a:lnTo>
                  <a:pt x="13" y="424"/>
                </a:lnTo>
                <a:moveTo>
                  <a:pt x="13" y="424"/>
                </a:moveTo>
                <a:lnTo>
                  <a:pt x="14" y="424"/>
                </a:lnTo>
                <a:moveTo>
                  <a:pt x="14" y="424"/>
                </a:moveTo>
                <a:lnTo>
                  <a:pt x="14" y="424"/>
                </a:lnTo>
                <a:moveTo>
                  <a:pt x="14" y="424"/>
                </a:moveTo>
                <a:lnTo>
                  <a:pt x="14" y="424"/>
                </a:lnTo>
                <a:moveTo>
                  <a:pt x="26" y="452"/>
                </a:moveTo>
                <a:lnTo>
                  <a:pt x="26" y="449"/>
                </a:lnTo>
                <a:moveTo>
                  <a:pt x="26" y="440"/>
                </a:moveTo>
                <a:lnTo>
                  <a:pt x="26" y="437"/>
                </a:lnTo>
                <a:moveTo>
                  <a:pt x="26" y="436"/>
                </a:moveTo>
                <a:lnTo>
                  <a:pt x="26" y="434"/>
                </a:lnTo>
                <a:moveTo>
                  <a:pt x="26" y="432"/>
                </a:moveTo>
                <a:lnTo>
                  <a:pt x="26" y="430"/>
                </a:lnTo>
                <a:moveTo>
                  <a:pt x="26" y="429"/>
                </a:moveTo>
                <a:lnTo>
                  <a:pt x="26" y="426"/>
                </a:lnTo>
                <a:moveTo>
                  <a:pt x="26" y="425"/>
                </a:moveTo>
                <a:lnTo>
                  <a:pt x="26" y="423"/>
                </a:lnTo>
                <a:moveTo>
                  <a:pt x="27" y="395"/>
                </a:moveTo>
                <a:lnTo>
                  <a:pt x="27" y="395"/>
                </a:lnTo>
                <a:moveTo>
                  <a:pt x="27" y="398"/>
                </a:moveTo>
                <a:lnTo>
                  <a:pt x="27" y="409"/>
                </a:lnTo>
                <a:moveTo>
                  <a:pt x="28" y="398"/>
                </a:moveTo>
                <a:lnTo>
                  <a:pt x="28" y="409"/>
                </a:lnTo>
                <a:moveTo>
                  <a:pt x="28" y="409"/>
                </a:moveTo>
                <a:lnTo>
                  <a:pt x="28" y="412"/>
                </a:lnTo>
                <a:moveTo>
                  <a:pt x="28" y="458"/>
                </a:moveTo>
                <a:lnTo>
                  <a:pt x="28" y="451"/>
                </a:lnTo>
                <a:moveTo>
                  <a:pt x="28" y="443"/>
                </a:moveTo>
                <a:lnTo>
                  <a:pt x="28" y="414"/>
                </a:lnTo>
                <a:moveTo>
                  <a:pt x="28" y="412"/>
                </a:moveTo>
                <a:lnTo>
                  <a:pt x="28" y="409"/>
                </a:lnTo>
                <a:moveTo>
                  <a:pt x="4" y="453"/>
                </a:moveTo>
                <a:lnTo>
                  <a:pt x="26" y="453"/>
                </a:lnTo>
                <a:moveTo>
                  <a:pt x="4" y="452"/>
                </a:moveTo>
                <a:lnTo>
                  <a:pt x="26" y="452"/>
                </a:lnTo>
                <a:moveTo>
                  <a:pt x="26" y="449"/>
                </a:moveTo>
                <a:lnTo>
                  <a:pt x="4" y="449"/>
                </a:lnTo>
                <a:moveTo>
                  <a:pt x="28" y="451"/>
                </a:moveTo>
                <a:lnTo>
                  <a:pt x="26" y="449"/>
                </a:lnTo>
                <a:moveTo>
                  <a:pt x="8" y="421"/>
                </a:moveTo>
                <a:lnTo>
                  <a:pt x="7" y="419"/>
                </a:lnTo>
                <a:moveTo>
                  <a:pt x="19" y="443"/>
                </a:moveTo>
                <a:lnTo>
                  <a:pt x="12" y="443"/>
                </a:lnTo>
                <a:moveTo>
                  <a:pt x="8" y="443"/>
                </a:moveTo>
                <a:lnTo>
                  <a:pt x="12" y="443"/>
                </a:lnTo>
                <a:moveTo>
                  <a:pt x="19" y="443"/>
                </a:moveTo>
                <a:lnTo>
                  <a:pt x="23" y="443"/>
                </a:lnTo>
                <a:moveTo>
                  <a:pt x="28" y="441"/>
                </a:moveTo>
                <a:lnTo>
                  <a:pt x="19" y="441"/>
                </a:lnTo>
                <a:moveTo>
                  <a:pt x="19" y="441"/>
                </a:moveTo>
                <a:lnTo>
                  <a:pt x="12" y="441"/>
                </a:lnTo>
                <a:moveTo>
                  <a:pt x="12" y="441"/>
                </a:moveTo>
                <a:lnTo>
                  <a:pt x="2" y="441"/>
                </a:lnTo>
                <a:moveTo>
                  <a:pt x="19" y="440"/>
                </a:moveTo>
                <a:lnTo>
                  <a:pt x="12" y="440"/>
                </a:lnTo>
                <a:moveTo>
                  <a:pt x="4" y="440"/>
                </a:moveTo>
                <a:lnTo>
                  <a:pt x="6" y="440"/>
                </a:lnTo>
                <a:moveTo>
                  <a:pt x="9" y="440"/>
                </a:moveTo>
                <a:lnTo>
                  <a:pt x="12" y="440"/>
                </a:lnTo>
                <a:moveTo>
                  <a:pt x="2" y="443"/>
                </a:moveTo>
                <a:lnTo>
                  <a:pt x="12" y="443"/>
                </a:lnTo>
                <a:moveTo>
                  <a:pt x="19" y="440"/>
                </a:moveTo>
                <a:lnTo>
                  <a:pt x="21" y="440"/>
                </a:lnTo>
                <a:moveTo>
                  <a:pt x="25" y="440"/>
                </a:moveTo>
                <a:lnTo>
                  <a:pt x="26" y="440"/>
                </a:lnTo>
                <a:moveTo>
                  <a:pt x="19" y="443"/>
                </a:moveTo>
                <a:lnTo>
                  <a:pt x="28" y="443"/>
                </a:lnTo>
                <a:moveTo>
                  <a:pt x="26" y="437"/>
                </a:moveTo>
                <a:lnTo>
                  <a:pt x="25" y="437"/>
                </a:lnTo>
                <a:moveTo>
                  <a:pt x="21" y="437"/>
                </a:moveTo>
                <a:lnTo>
                  <a:pt x="19" y="437"/>
                </a:lnTo>
                <a:moveTo>
                  <a:pt x="19" y="437"/>
                </a:moveTo>
                <a:lnTo>
                  <a:pt x="12" y="437"/>
                </a:lnTo>
                <a:moveTo>
                  <a:pt x="12" y="437"/>
                </a:moveTo>
                <a:lnTo>
                  <a:pt x="9" y="437"/>
                </a:lnTo>
                <a:moveTo>
                  <a:pt x="6" y="437"/>
                </a:moveTo>
                <a:lnTo>
                  <a:pt x="4" y="437"/>
                </a:lnTo>
                <a:moveTo>
                  <a:pt x="4" y="436"/>
                </a:moveTo>
                <a:lnTo>
                  <a:pt x="6" y="436"/>
                </a:lnTo>
                <a:moveTo>
                  <a:pt x="9" y="436"/>
                </a:moveTo>
                <a:lnTo>
                  <a:pt x="21" y="436"/>
                </a:lnTo>
                <a:moveTo>
                  <a:pt x="25" y="436"/>
                </a:moveTo>
                <a:lnTo>
                  <a:pt x="26" y="436"/>
                </a:lnTo>
                <a:moveTo>
                  <a:pt x="26" y="434"/>
                </a:moveTo>
                <a:lnTo>
                  <a:pt x="25" y="434"/>
                </a:lnTo>
                <a:moveTo>
                  <a:pt x="21" y="434"/>
                </a:moveTo>
                <a:lnTo>
                  <a:pt x="9" y="434"/>
                </a:lnTo>
                <a:moveTo>
                  <a:pt x="6" y="434"/>
                </a:moveTo>
                <a:lnTo>
                  <a:pt x="4" y="434"/>
                </a:lnTo>
                <a:moveTo>
                  <a:pt x="4" y="432"/>
                </a:moveTo>
                <a:lnTo>
                  <a:pt x="6" y="432"/>
                </a:lnTo>
                <a:moveTo>
                  <a:pt x="9" y="432"/>
                </a:moveTo>
                <a:lnTo>
                  <a:pt x="21" y="432"/>
                </a:lnTo>
                <a:moveTo>
                  <a:pt x="25" y="432"/>
                </a:moveTo>
                <a:lnTo>
                  <a:pt x="26" y="432"/>
                </a:lnTo>
                <a:moveTo>
                  <a:pt x="26" y="430"/>
                </a:moveTo>
                <a:lnTo>
                  <a:pt x="25" y="430"/>
                </a:lnTo>
                <a:moveTo>
                  <a:pt x="21" y="430"/>
                </a:moveTo>
                <a:lnTo>
                  <a:pt x="9" y="430"/>
                </a:lnTo>
                <a:moveTo>
                  <a:pt x="6" y="430"/>
                </a:moveTo>
                <a:lnTo>
                  <a:pt x="4" y="430"/>
                </a:lnTo>
                <a:moveTo>
                  <a:pt x="4" y="429"/>
                </a:moveTo>
                <a:lnTo>
                  <a:pt x="26" y="429"/>
                </a:lnTo>
                <a:moveTo>
                  <a:pt x="26" y="426"/>
                </a:moveTo>
                <a:lnTo>
                  <a:pt x="4" y="426"/>
                </a:lnTo>
                <a:moveTo>
                  <a:pt x="4" y="425"/>
                </a:moveTo>
                <a:lnTo>
                  <a:pt x="6" y="425"/>
                </a:lnTo>
                <a:moveTo>
                  <a:pt x="8" y="425"/>
                </a:moveTo>
                <a:lnTo>
                  <a:pt x="23" y="425"/>
                </a:lnTo>
                <a:moveTo>
                  <a:pt x="25" y="425"/>
                </a:moveTo>
                <a:lnTo>
                  <a:pt x="26" y="425"/>
                </a:lnTo>
                <a:moveTo>
                  <a:pt x="13" y="425"/>
                </a:moveTo>
                <a:lnTo>
                  <a:pt x="10" y="425"/>
                </a:lnTo>
                <a:moveTo>
                  <a:pt x="13" y="424"/>
                </a:moveTo>
                <a:lnTo>
                  <a:pt x="10" y="424"/>
                </a:lnTo>
                <a:moveTo>
                  <a:pt x="16" y="423"/>
                </a:moveTo>
                <a:lnTo>
                  <a:pt x="15" y="423"/>
                </a:lnTo>
                <a:moveTo>
                  <a:pt x="20" y="423"/>
                </a:moveTo>
                <a:lnTo>
                  <a:pt x="18" y="423"/>
                </a:lnTo>
                <a:moveTo>
                  <a:pt x="16" y="423"/>
                </a:moveTo>
                <a:lnTo>
                  <a:pt x="15" y="423"/>
                </a:lnTo>
                <a:moveTo>
                  <a:pt x="20" y="423"/>
                </a:moveTo>
                <a:lnTo>
                  <a:pt x="18" y="423"/>
                </a:lnTo>
                <a:moveTo>
                  <a:pt x="26" y="423"/>
                </a:moveTo>
                <a:lnTo>
                  <a:pt x="25" y="423"/>
                </a:lnTo>
                <a:moveTo>
                  <a:pt x="23" y="423"/>
                </a:moveTo>
                <a:lnTo>
                  <a:pt x="21" y="423"/>
                </a:lnTo>
                <a:moveTo>
                  <a:pt x="9" y="423"/>
                </a:moveTo>
                <a:lnTo>
                  <a:pt x="8" y="423"/>
                </a:lnTo>
                <a:moveTo>
                  <a:pt x="6" y="423"/>
                </a:moveTo>
                <a:lnTo>
                  <a:pt x="4" y="423"/>
                </a:lnTo>
                <a:moveTo>
                  <a:pt x="5" y="413"/>
                </a:moveTo>
                <a:lnTo>
                  <a:pt x="5" y="414"/>
                </a:lnTo>
                <a:moveTo>
                  <a:pt x="26" y="393"/>
                </a:moveTo>
                <a:lnTo>
                  <a:pt x="27" y="395"/>
                </a:lnTo>
                <a:moveTo>
                  <a:pt x="27" y="395"/>
                </a:moveTo>
                <a:lnTo>
                  <a:pt x="26" y="393"/>
                </a:lnTo>
                <a:moveTo>
                  <a:pt x="16" y="422"/>
                </a:moveTo>
                <a:lnTo>
                  <a:pt x="16" y="422"/>
                </a:lnTo>
                <a:moveTo>
                  <a:pt x="12" y="422"/>
                </a:moveTo>
                <a:lnTo>
                  <a:pt x="10" y="422"/>
                </a:lnTo>
                <a:moveTo>
                  <a:pt x="16" y="422"/>
                </a:moveTo>
                <a:lnTo>
                  <a:pt x="15" y="422"/>
                </a:lnTo>
                <a:moveTo>
                  <a:pt x="13" y="422"/>
                </a:moveTo>
                <a:lnTo>
                  <a:pt x="10" y="422"/>
                </a:lnTo>
                <a:moveTo>
                  <a:pt x="21" y="421"/>
                </a:moveTo>
                <a:lnTo>
                  <a:pt x="9" y="421"/>
                </a:lnTo>
                <a:moveTo>
                  <a:pt x="26" y="415"/>
                </a:moveTo>
                <a:lnTo>
                  <a:pt x="4" y="415"/>
                </a:lnTo>
                <a:moveTo>
                  <a:pt x="5" y="412"/>
                </a:moveTo>
                <a:lnTo>
                  <a:pt x="6" y="413"/>
                </a:lnTo>
                <a:moveTo>
                  <a:pt x="5" y="412"/>
                </a:moveTo>
                <a:lnTo>
                  <a:pt x="6" y="412"/>
                </a:lnTo>
                <a:moveTo>
                  <a:pt x="28" y="414"/>
                </a:moveTo>
                <a:lnTo>
                  <a:pt x="2" y="414"/>
                </a:lnTo>
                <a:moveTo>
                  <a:pt x="28" y="412"/>
                </a:moveTo>
                <a:lnTo>
                  <a:pt x="2" y="412"/>
                </a:lnTo>
                <a:moveTo>
                  <a:pt x="25" y="413"/>
                </a:moveTo>
                <a:lnTo>
                  <a:pt x="25" y="412"/>
                </a:lnTo>
                <a:moveTo>
                  <a:pt x="25" y="412"/>
                </a:moveTo>
                <a:lnTo>
                  <a:pt x="25" y="412"/>
                </a:lnTo>
                <a:moveTo>
                  <a:pt x="27" y="409"/>
                </a:moveTo>
                <a:lnTo>
                  <a:pt x="25" y="409"/>
                </a:lnTo>
                <a:moveTo>
                  <a:pt x="23" y="409"/>
                </a:moveTo>
                <a:lnTo>
                  <a:pt x="20" y="409"/>
                </a:lnTo>
                <a:moveTo>
                  <a:pt x="17" y="409"/>
                </a:moveTo>
                <a:lnTo>
                  <a:pt x="13" y="409"/>
                </a:lnTo>
                <a:moveTo>
                  <a:pt x="10" y="409"/>
                </a:moveTo>
                <a:lnTo>
                  <a:pt x="7" y="409"/>
                </a:lnTo>
                <a:moveTo>
                  <a:pt x="5" y="409"/>
                </a:moveTo>
                <a:lnTo>
                  <a:pt x="3" y="409"/>
                </a:lnTo>
                <a:moveTo>
                  <a:pt x="2" y="398"/>
                </a:moveTo>
                <a:lnTo>
                  <a:pt x="3" y="398"/>
                </a:lnTo>
                <a:moveTo>
                  <a:pt x="5" y="398"/>
                </a:moveTo>
                <a:lnTo>
                  <a:pt x="7" y="398"/>
                </a:lnTo>
                <a:moveTo>
                  <a:pt x="10" y="398"/>
                </a:moveTo>
                <a:lnTo>
                  <a:pt x="13" y="398"/>
                </a:lnTo>
                <a:moveTo>
                  <a:pt x="17" y="398"/>
                </a:moveTo>
                <a:lnTo>
                  <a:pt x="20" y="398"/>
                </a:lnTo>
                <a:moveTo>
                  <a:pt x="23" y="398"/>
                </a:moveTo>
                <a:lnTo>
                  <a:pt x="25" y="398"/>
                </a:lnTo>
                <a:moveTo>
                  <a:pt x="27" y="398"/>
                </a:moveTo>
                <a:lnTo>
                  <a:pt x="28" y="398"/>
                </a:lnTo>
                <a:moveTo>
                  <a:pt x="3" y="396"/>
                </a:moveTo>
                <a:lnTo>
                  <a:pt x="4" y="396"/>
                </a:lnTo>
                <a:moveTo>
                  <a:pt x="5" y="396"/>
                </a:moveTo>
                <a:lnTo>
                  <a:pt x="8" y="396"/>
                </a:lnTo>
                <a:moveTo>
                  <a:pt x="10" y="396"/>
                </a:moveTo>
                <a:lnTo>
                  <a:pt x="14" y="396"/>
                </a:lnTo>
                <a:moveTo>
                  <a:pt x="16" y="396"/>
                </a:moveTo>
                <a:lnTo>
                  <a:pt x="20" y="396"/>
                </a:lnTo>
                <a:moveTo>
                  <a:pt x="23" y="396"/>
                </a:moveTo>
                <a:lnTo>
                  <a:pt x="25" y="396"/>
                </a:lnTo>
                <a:moveTo>
                  <a:pt x="27" y="396"/>
                </a:moveTo>
                <a:lnTo>
                  <a:pt x="27" y="396"/>
                </a:lnTo>
                <a:moveTo>
                  <a:pt x="4" y="395"/>
                </a:moveTo>
                <a:lnTo>
                  <a:pt x="5" y="395"/>
                </a:lnTo>
                <a:moveTo>
                  <a:pt x="9" y="395"/>
                </a:moveTo>
                <a:lnTo>
                  <a:pt x="10" y="395"/>
                </a:lnTo>
                <a:moveTo>
                  <a:pt x="14" y="395"/>
                </a:moveTo>
                <a:lnTo>
                  <a:pt x="16" y="395"/>
                </a:lnTo>
                <a:moveTo>
                  <a:pt x="20" y="395"/>
                </a:moveTo>
                <a:lnTo>
                  <a:pt x="22" y="395"/>
                </a:lnTo>
                <a:moveTo>
                  <a:pt x="25" y="395"/>
                </a:moveTo>
                <a:lnTo>
                  <a:pt x="26" y="395"/>
                </a:lnTo>
                <a:moveTo>
                  <a:pt x="4" y="393"/>
                </a:moveTo>
                <a:lnTo>
                  <a:pt x="26" y="393"/>
                </a:lnTo>
                <a:moveTo>
                  <a:pt x="9" y="393"/>
                </a:moveTo>
                <a:lnTo>
                  <a:pt x="4" y="393"/>
                </a:lnTo>
                <a:moveTo>
                  <a:pt x="10" y="393"/>
                </a:moveTo>
                <a:lnTo>
                  <a:pt x="20" y="393"/>
                </a:lnTo>
                <a:moveTo>
                  <a:pt x="21" y="393"/>
                </a:moveTo>
                <a:lnTo>
                  <a:pt x="26" y="393"/>
                </a:lnTo>
                <a:moveTo>
                  <a:pt x="4" y="388"/>
                </a:moveTo>
                <a:lnTo>
                  <a:pt x="26" y="388"/>
                </a:lnTo>
                <a:moveTo>
                  <a:pt x="5" y="388"/>
                </a:moveTo>
                <a:lnTo>
                  <a:pt x="26" y="388"/>
                </a:lnTo>
                <a:moveTo>
                  <a:pt x="5" y="398"/>
                </a:moveTo>
                <a:lnTo>
                  <a:pt x="5" y="396"/>
                </a:lnTo>
                <a:moveTo>
                  <a:pt x="27" y="396"/>
                </a:moveTo>
                <a:lnTo>
                  <a:pt x="27" y="395"/>
                </a:lnTo>
                <a:moveTo>
                  <a:pt x="23" y="396"/>
                </a:moveTo>
                <a:lnTo>
                  <a:pt x="21" y="395"/>
                </a:lnTo>
                <a:moveTo>
                  <a:pt x="19" y="426"/>
                </a:moveTo>
                <a:lnTo>
                  <a:pt x="19" y="426"/>
                </a:lnTo>
                <a:moveTo>
                  <a:pt x="10" y="393"/>
                </a:moveTo>
                <a:lnTo>
                  <a:pt x="10" y="393"/>
                </a:lnTo>
                <a:moveTo>
                  <a:pt x="7" y="420"/>
                </a:moveTo>
                <a:lnTo>
                  <a:pt x="6" y="420"/>
                </a:lnTo>
              </a:path>
            </a:pathLst>
          </a:custGeom>
          <a:noFill/>
          <a:ln w="3517" cap="sq">
            <a:solidFill>
              <a:srgbClr val="20272F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8" name="path"/>
          <p:cNvSpPr/>
          <p:nvPr>
            <p:custDataLst>
              <p:tags r:id="rId185"/>
            </p:custDataLst>
          </p:nvPr>
        </p:nvSpPr>
        <p:spPr>
          <a:xfrm>
            <a:off x="6659738" y="5078486"/>
            <a:ext cx="19499" cy="293434"/>
          </a:xfrm>
          <a:custGeom>
            <a:avLst/>
            <a:gdLst/>
            <a:ahLst/>
            <a:cxnLst/>
            <a:rect l="0" t="0" r="0" b="0"/>
            <a:pathLst>
              <a:path w="30" h="462">
                <a:moveTo>
                  <a:pt x="3" y="398"/>
                </a:moveTo>
                <a:lnTo>
                  <a:pt x="3" y="398"/>
                </a:lnTo>
                <a:moveTo>
                  <a:pt x="26" y="398"/>
                </a:moveTo>
                <a:lnTo>
                  <a:pt x="26" y="398"/>
                </a:lnTo>
                <a:moveTo>
                  <a:pt x="27" y="412"/>
                </a:moveTo>
                <a:lnTo>
                  <a:pt x="27" y="412"/>
                </a:lnTo>
                <a:moveTo>
                  <a:pt x="2" y="412"/>
                </a:moveTo>
                <a:lnTo>
                  <a:pt x="2" y="412"/>
                </a:lnTo>
                <a:moveTo>
                  <a:pt x="25" y="416"/>
                </a:moveTo>
                <a:lnTo>
                  <a:pt x="25" y="416"/>
                </a:lnTo>
                <a:moveTo>
                  <a:pt x="25" y="417"/>
                </a:moveTo>
                <a:lnTo>
                  <a:pt x="25" y="417"/>
                </a:lnTo>
                <a:moveTo>
                  <a:pt x="4" y="415"/>
                </a:moveTo>
                <a:lnTo>
                  <a:pt x="4" y="415"/>
                </a:lnTo>
                <a:moveTo>
                  <a:pt x="4" y="416"/>
                </a:moveTo>
                <a:lnTo>
                  <a:pt x="4" y="416"/>
                </a:lnTo>
                <a:moveTo>
                  <a:pt x="26" y="398"/>
                </a:moveTo>
                <a:lnTo>
                  <a:pt x="26" y="398"/>
                </a:lnTo>
                <a:moveTo>
                  <a:pt x="25" y="417"/>
                </a:moveTo>
                <a:lnTo>
                  <a:pt x="25" y="417"/>
                </a:lnTo>
                <a:moveTo>
                  <a:pt x="25" y="416"/>
                </a:moveTo>
                <a:lnTo>
                  <a:pt x="25" y="416"/>
                </a:lnTo>
                <a:moveTo>
                  <a:pt x="24" y="416"/>
                </a:moveTo>
                <a:lnTo>
                  <a:pt x="24" y="416"/>
                </a:lnTo>
                <a:moveTo>
                  <a:pt x="4" y="416"/>
                </a:moveTo>
                <a:lnTo>
                  <a:pt x="4" y="416"/>
                </a:lnTo>
                <a:moveTo>
                  <a:pt x="3" y="398"/>
                </a:moveTo>
                <a:lnTo>
                  <a:pt x="3" y="398"/>
                </a:lnTo>
                <a:moveTo>
                  <a:pt x="25" y="417"/>
                </a:moveTo>
                <a:lnTo>
                  <a:pt x="25" y="417"/>
                </a:lnTo>
                <a:moveTo>
                  <a:pt x="25" y="416"/>
                </a:moveTo>
                <a:lnTo>
                  <a:pt x="25" y="416"/>
                </a:lnTo>
                <a:moveTo>
                  <a:pt x="4" y="416"/>
                </a:moveTo>
                <a:lnTo>
                  <a:pt x="4" y="416"/>
                </a:lnTo>
                <a:moveTo>
                  <a:pt x="4" y="415"/>
                </a:moveTo>
                <a:lnTo>
                  <a:pt x="4" y="415"/>
                </a:lnTo>
                <a:moveTo>
                  <a:pt x="19" y="2"/>
                </a:moveTo>
                <a:lnTo>
                  <a:pt x="19" y="392"/>
                </a:lnTo>
                <a:moveTo>
                  <a:pt x="11" y="9"/>
                </a:moveTo>
                <a:lnTo>
                  <a:pt x="11" y="392"/>
                </a:lnTo>
                <a:moveTo>
                  <a:pt x="19" y="392"/>
                </a:moveTo>
                <a:lnTo>
                  <a:pt x="10" y="392"/>
                </a:lnTo>
                <a:moveTo>
                  <a:pt x="4" y="392"/>
                </a:moveTo>
                <a:lnTo>
                  <a:pt x="25" y="392"/>
                </a:lnTo>
                <a:moveTo>
                  <a:pt x="4" y="392"/>
                </a:moveTo>
                <a:lnTo>
                  <a:pt x="25" y="392"/>
                </a:lnTo>
                <a:moveTo>
                  <a:pt x="4" y="397"/>
                </a:moveTo>
                <a:lnTo>
                  <a:pt x="9" y="397"/>
                </a:lnTo>
                <a:moveTo>
                  <a:pt x="10" y="397"/>
                </a:moveTo>
                <a:lnTo>
                  <a:pt x="19" y="397"/>
                </a:lnTo>
                <a:moveTo>
                  <a:pt x="20" y="397"/>
                </a:moveTo>
                <a:lnTo>
                  <a:pt x="25" y="397"/>
                </a:lnTo>
                <a:moveTo>
                  <a:pt x="4" y="397"/>
                </a:moveTo>
                <a:lnTo>
                  <a:pt x="26" y="397"/>
                </a:lnTo>
                <a:moveTo>
                  <a:pt x="4" y="398"/>
                </a:moveTo>
                <a:lnTo>
                  <a:pt x="5" y="398"/>
                </a:lnTo>
                <a:moveTo>
                  <a:pt x="8" y="398"/>
                </a:moveTo>
                <a:lnTo>
                  <a:pt x="9" y="398"/>
                </a:lnTo>
                <a:moveTo>
                  <a:pt x="14" y="398"/>
                </a:moveTo>
                <a:lnTo>
                  <a:pt x="15" y="398"/>
                </a:lnTo>
                <a:moveTo>
                  <a:pt x="20" y="398"/>
                </a:moveTo>
                <a:lnTo>
                  <a:pt x="21" y="398"/>
                </a:lnTo>
                <a:moveTo>
                  <a:pt x="25" y="398"/>
                </a:moveTo>
                <a:lnTo>
                  <a:pt x="25" y="398"/>
                </a:lnTo>
                <a:moveTo>
                  <a:pt x="3" y="399"/>
                </a:moveTo>
                <a:lnTo>
                  <a:pt x="3" y="399"/>
                </a:lnTo>
                <a:moveTo>
                  <a:pt x="5" y="399"/>
                </a:moveTo>
                <a:lnTo>
                  <a:pt x="7" y="399"/>
                </a:lnTo>
                <a:moveTo>
                  <a:pt x="10" y="399"/>
                </a:moveTo>
                <a:lnTo>
                  <a:pt x="13" y="399"/>
                </a:lnTo>
                <a:moveTo>
                  <a:pt x="16" y="399"/>
                </a:moveTo>
                <a:lnTo>
                  <a:pt x="20" y="399"/>
                </a:lnTo>
                <a:moveTo>
                  <a:pt x="22" y="399"/>
                </a:moveTo>
                <a:lnTo>
                  <a:pt x="25" y="399"/>
                </a:lnTo>
                <a:moveTo>
                  <a:pt x="26" y="399"/>
                </a:moveTo>
                <a:lnTo>
                  <a:pt x="27" y="399"/>
                </a:lnTo>
                <a:moveTo>
                  <a:pt x="2" y="401"/>
                </a:moveTo>
                <a:lnTo>
                  <a:pt x="3" y="401"/>
                </a:lnTo>
                <a:moveTo>
                  <a:pt x="5" y="401"/>
                </a:moveTo>
                <a:lnTo>
                  <a:pt x="7" y="401"/>
                </a:lnTo>
                <a:moveTo>
                  <a:pt x="10" y="401"/>
                </a:moveTo>
                <a:lnTo>
                  <a:pt x="13" y="401"/>
                </a:lnTo>
                <a:moveTo>
                  <a:pt x="16" y="401"/>
                </a:moveTo>
                <a:lnTo>
                  <a:pt x="19" y="401"/>
                </a:lnTo>
                <a:moveTo>
                  <a:pt x="23" y="401"/>
                </a:moveTo>
                <a:lnTo>
                  <a:pt x="25" y="401"/>
                </a:lnTo>
                <a:moveTo>
                  <a:pt x="26" y="401"/>
                </a:moveTo>
                <a:lnTo>
                  <a:pt x="27" y="401"/>
                </a:lnTo>
                <a:moveTo>
                  <a:pt x="26" y="412"/>
                </a:moveTo>
                <a:lnTo>
                  <a:pt x="25" y="412"/>
                </a:lnTo>
                <a:moveTo>
                  <a:pt x="23" y="412"/>
                </a:moveTo>
                <a:lnTo>
                  <a:pt x="19" y="412"/>
                </a:lnTo>
                <a:moveTo>
                  <a:pt x="16" y="412"/>
                </a:moveTo>
                <a:lnTo>
                  <a:pt x="13" y="412"/>
                </a:lnTo>
                <a:moveTo>
                  <a:pt x="10" y="412"/>
                </a:moveTo>
                <a:lnTo>
                  <a:pt x="7" y="412"/>
                </a:lnTo>
                <a:moveTo>
                  <a:pt x="5" y="412"/>
                </a:moveTo>
                <a:lnTo>
                  <a:pt x="3" y="412"/>
                </a:lnTo>
                <a:moveTo>
                  <a:pt x="27" y="415"/>
                </a:moveTo>
                <a:lnTo>
                  <a:pt x="2" y="415"/>
                </a:lnTo>
                <a:moveTo>
                  <a:pt x="2" y="417"/>
                </a:moveTo>
                <a:lnTo>
                  <a:pt x="27" y="417"/>
                </a:lnTo>
                <a:moveTo>
                  <a:pt x="4" y="419"/>
                </a:moveTo>
                <a:lnTo>
                  <a:pt x="25" y="419"/>
                </a:lnTo>
                <a:moveTo>
                  <a:pt x="25" y="416"/>
                </a:moveTo>
                <a:lnTo>
                  <a:pt x="24" y="415"/>
                </a:lnTo>
                <a:moveTo>
                  <a:pt x="25" y="417"/>
                </a:moveTo>
                <a:lnTo>
                  <a:pt x="24" y="416"/>
                </a:lnTo>
                <a:moveTo>
                  <a:pt x="8" y="424"/>
                </a:moveTo>
                <a:lnTo>
                  <a:pt x="21" y="424"/>
                </a:lnTo>
                <a:moveTo>
                  <a:pt x="10" y="425"/>
                </a:moveTo>
                <a:lnTo>
                  <a:pt x="12" y="425"/>
                </a:lnTo>
                <a:moveTo>
                  <a:pt x="15" y="425"/>
                </a:moveTo>
                <a:lnTo>
                  <a:pt x="16" y="425"/>
                </a:lnTo>
                <a:moveTo>
                  <a:pt x="10" y="425"/>
                </a:moveTo>
                <a:lnTo>
                  <a:pt x="12" y="425"/>
                </a:lnTo>
                <a:moveTo>
                  <a:pt x="15" y="425"/>
                </a:moveTo>
                <a:lnTo>
                  <a:pt x="16" y="425"/>
                </a:lnTo>
                <a:moveTo>
                  <a:pt x="25" y="426"/>
                </a:moveTo>
                <a:lnTo>
                  <a:pt x="24" y="426"/>
                </a:lnTo>
                <a:moveTo>
                  <a:pt x="22" y="426"/>
                </a:moveTo>
                <a:lnTo>
                  <a:pt x="20" y="426"/>
                </a:lnTo>
                <a:moveTo>
                  <a:pt x="9" y="426"/>
                </a:moveTo>
                <a:lnTo>
                  <a:pt x="8" y="426"/>
                </a:lnTo>
                <a:moveTo>
                  <a:pt x="5" y="426"/>
                </a:moveTo>
                <a:lnTo>
                  <a:pt x="4" y="426"/>
                </a:lnTo>
                <a:moveTo>
                  <a:pt x="18" y="426"/>
                </a:moveTo>
                <a:lnTo>
                  <a:pt x="19" y="426"/>
                </a:lnTo>
                <a:moveTo>
                  <a:pt x="15" y="426"/>
                </a:moveTo>
                <a:lnTo>
                  <a:pt x="16" y="426"/>
                </a:lnTo>
                <a:moveTo>
                  <a:pt x="18" y="426"/>
                </a:moveTo>
                <a:lnTo>
                  <a:pt x="19" y="426"/>
                </a:lnTo>
                <a:moveTo>
                  <a:pt x="15" y="426"/>
                </a:moveTo>
                <a:lnTo>
                  <a:pt x="16" y="426"/>
                </a:lnTo>
                <a:moveTo>
                  <a:pt x="10" y="427"/>
                </a:moveTo>
                <a:lnTo>
                  <a:pt x="12" y="427"/>
                </a:lnTo>
                <a:moveTo>
                  <a:pt x="10" y="427"/>
                </a:moveTo>
                <a:lnTo>
                  <a:pt x="12" y="427"/>
                </a:lnTo>
                <a:moveTo>
                  <a:pt x="4" y="415"/>
                </a:moveTo>
                <a:lnTo>
                  <a:pt x="6" y="415"/>
                </a:lnTo>
                <a:moveTo>
                  <a:pt x="4" y="416"/>
                </a:moveTo>
                <a:lnTo>
                  <a:pt x="6" y="417"/>
                </a:lnTo>
                <a:moveTo>
                  <a:pt x="4" y="428"/>
                </a:moveTo>
                <a:lnTo>
                  <a:pt x="5" y="428"/>
                </a:lnTo>
                <a:moveTo>
                  <a:pt x="8" y="428"/>
                </a:moveTo>
                <a:lnTo>
                  <a:pt x="22" y="428"/>
                </a:lnTo>
                <a:moveTo>
                  <a:pt x="24" y="428"/>
                </a:moveTo>
                <a:lnTo>
                  <a:pt x="25" y="428"/>
                </a:lnTo>
                <a:moveTo>
                  <a:pt x="25" y="429"/>
                </a:moveTo>
                <a:lnTo>
                  <a:pt x="4" y="429"/>
                </a:lnTo>
                <a:moveTo>
                  <a:pt x="4" y="432"/>
                </a:moveTo>
                <a:lnTo>
                  <a:pt x="25" y="432"/>
                </a:lnTo>
                <a:moveTo>
                  <a:pt x="27" y="432"/>
                </a:moveTo>
                <a:lnTo>
                  <a:pt x="25" y="432"/>
                </a:lnTo>
                <a:moveTo>
                  <a:pt x="4" y="432"/>
                </a:moveTo>
                <a:lnTo>
                  <a:pt x="2" y="432"/>
                </a:lnTo>
                <a:moveTo>
                  <a:pt x="9" y="434"/>
                </a:moveTo>
                <a:lnTo>
                  <a:pt x="21" y="434"/>
                </a:lnTo>
                <a:moveTo>
                  <a:pt x="20" y="435"/>
                </a:moveTo>
                <a:lnTo>
                  <a:pt x="9" y="435"/>
                </a:lnTo>
                <a:moveTo>
                  <a:pt x="9" y="436"/>
                </a:moveTo>
                <a:lnTo>
                  <a:pt x="21" y="436"/>
                </a:lnTo>
                <a:moveTo>
                  <a:pt x="26" y="398"/>
                </a:moveTo>
                <a:lnTo>
                  <a:pt x="26" y="397"/>
                </a:lnTo>
                <a:moveTo>
                  <a:pt x="26" y="397"/>
                </a:moveTo>
                <a:lnTo>
                  <a:pt x="26" y="399"/>
                </a:lnTo>
                <a:moveTo>
                  <a:pt x="9" y="437"/>
                </a:moveTo>
                <a:lnTo>
                  <a:pt x="21" y="437"/>
                </a:lnTo>
                <a:moveTo>
                  <a:pt x="9" y="437"/>
                </a:moveTo>
                <a:lnTo>
                  <a:pt x="20" y="437"/>
                </a:lnTo>
                <a:moveTo>
                  <a:pt x="3" y="440"/>
                </a:moveTo>
                <a:lnTo>
                  <a:pt x="3" y="440"/>
                </a:lnTo>
                <a:moveTo>
                  <a:pt x="24" y="444"/>
                </a:moveTo>
                <a:lnTo>
                  <a:pt x="24" y="432"/>
                </a:lnTo>
                <a:moveTo>
                  <a:pt x="25" y="432"/>
                </a:moveTo>
                <a:lnTo>
                  <a:pt x="25" y="440"/>
                </a:lnTo>
                <a:moveTo>
                  <a:pt x="27" y="432"/>
                </a:moveTo>
                <a:lnTo>
                  <a:pt x="27" y="417"/>
                </a:lnTo>
                <a:moveTo>
                  <a:pt x="27" y="415"/>
                </a:moveTo>
                <a:lnTo>
                  <a:pt x="27" y="412"/>
                </a:lnTo>
                <a:moveTo>
                  <a:pt x="27" y="412"/>
                </a:moveTo>
                <a:lnTo>
                  <a:pt x="27" y="415"/>
                </a:lnTo>
                <a:moveTo>
                  <a:pt x="27" y="401"/>
                </a:moveTo>
                <a:lnTo>
                  <a:pt x="27" y="412"/>
                </a:lnTo>
                <a:moveTo>
                  <a:pt x="26" y="401"/>
                </a:moveTo>
                <a:lnTo>
                  <a:pt x="26" y="412"/>
                </a:lnTo>
                <a:moveTo>
                  <a:pt x="25" y="432"/>
                </a:moveTo>
                <a:lnTo>
                  <a:pt x="25" y="429"/>
                </a:lnTo>
                <a:moveTo>
                  <a:pt x="25" y="428"/>
                </a:moveTo>
                <a:lnTo>
                  <a:pt x="25" y="426"/>
                </a:lnTo>
                <a:moveTo>
                  <a:pt x="25" y="412"/>
                </a:moveTo>
                <a:lnTo>
                  <a:pt x="25" y="399"/>
                </a:lnTo>
                <a:moveTo>
                  <a:pt x="25" y="397"/>
                </a:moveTo>
                <a:lnTo>
                  <a:pt x="25" y="392"/>
                </a:lnTo>
                <a:moveTo>
                  <a:pt x="25" y="419"/>
                </a:moveTo>
                <a:lnTo>
                  <a:pt x="25" y="426"/>
                </a:lnTo>
                <a:moveTo>
                  <a:pt x="25" y="428"/>
                </a:moveTo>
                <a:lnTo>
                  <a:pt x="25" y="429"/>
                </a:lnTo>
                <a:moveTo>
                  <a:pt x="25" y="397"/>
                </a:moveTo>
                <a:lnTo>
                  <a:pt x="25" y="392"/>
                </a:lnTo>
                <a:moveTo>
                  <a:pt x="25" y="412"/>
                </a:moveTo>
                <a:lnTo>
                  <a:pt x="25" y="399"/>
                </a:lnTo>
                <a:moveTo>
                  <a:pt x="25" y="401"/>
                </a:moveTo>
                <a:lnTo>
                  <a:pt x="25" y="412"/>
                </a:lnTo>
                <a:moveTo>
                  <a:pt x="24" y="423"/>
                </a:moveTo>
                <a:lnTo>
                  <a:pt x="24" y="429"/>
                </a:lnTo>
                <a:moveTo>
                  <a:pt x="24" y="415"/>
                </a:moveTo>
                <a:lnTo>
                  <a:pt x="24" y="415"/>
                </a:lnTo>
                <a:moveTo>
                  <a:pt x="23" y="401"/>
                </a:moveTo>
                <a:lnTo>
                  <a:pt x="23" y="412"/>
                </a:lnTo>
                <a:moveTo>
                  <a:pt x="19" y="458"/>
                </a:moveTo>
                <a:lnTo>
                  <a:pt x="10" y="458"/>
                </a:lnTo>
                <a:moveTo>
                  <a:pt x="4" y="440"/>
                </a:moveTo>
                <a:lnTo>
                  <a:pt x="3" y="440"/>
                </a:lnTo>
                <a:moveTo>
                  <a:pt x="7" y="423"/>
                </a:moveTo>
                <a:lnTo>
                  <a:pt x="8" y="425"/>
                </a:lnTo>
                <a:moveTo>
                  <a:pt x="22" y="425"/>
                </a:moveTo>
                <a:lnTo>
                  <a:pt x="22" y="429"/>
                </a:lnTo>
                <a:moveTo>
                  <a:pt x="21" y="412"/>
                </a:moveTo>
                <a:lnTo>
                  <a:pt x="21" y="399"/>
                </a:lnTo>
                <a:moveTo>
                  <a:pt x="21" y="426"/>
                </a:moveTo>
                <a:lnTo>
                  <a:pt x="21" y="424"/>
                </a:lnTo>
                <a:moveTo>
                  <a:pt x="21" y="437"/>
                </a:moveTo>
                <a:lnTo>
                  <a:pt x="21" y="436"/>
                </a:lnTo>
                <a:moveTo>
                  <a:pt x="21" y="434"/>
                </a:moveTo>
                <a:lnTo>
                  <a:pt x="21" y="432"/>
                </a:lnTo>
                <a:moveTo>
                  <a:pt x="20" y="428"/>
                </a:moveTo>
                <a:lnTo>
                  <a:pt x="20" y="426"/>
                </a:lnTo>
                <a:moveTo>
                  <a:pt x="20" y="397"/>
                </a:moveTo>
                <a:lnTo>
                  <a:pt x="20" y="392"/>
                </a:lnTo>
                <a:moveTo>
                  <a:pt x="20" y="412"/>
                </a:moveTo>
                <a:lnTo>
                  <a:pt x="20" y="399"/>
                </a:lnTo>
                <a:moveTo>
                  <a:pt x="20" y="436"/>
                </a:moveTo>
                <a:lnTo>
                  <a:pt x="20" y="435"/>
                </a:lnTo>
                <a:moveTo>
                  <a:pt x="20" y="427"/>
                </a:moveTo>
                <a:lnTo>
                  <a:pt x="20" y="425"/>
                </a:lnTo>
                <a:moveTo>
                  <a:pt x="20" y="392"/>
                </a:moveTo>
                <a:lnTo>
                  <a:pt x="20" y="397"/>
                </a:lnTo>
                <a:moveTo>
                  <a:pt x="19" y="427"/>
                </a:moveTo>
                <a:lnTo>
                  <a:pt x="19" y="426"/>
                </a:lnTo>
                <a:moveTo>
                  <a:pt x="19" y="426"/>
                </a:moveTo>
                <a:lnTo>
                  <a:pt x="19" y="425"/>
                </a:lnTo>
                <a:moveTo>
                  <a:pt x="19" y="437"/>
                </a:moveTo>
                <a:lnTo>
                  <a:pt x="19" y="458"/>
                </a:lnTo>
                <a:moveTo>
                  <a:pt x="19" y="401"/>
                </a:moveTo>
                <a:lnTo>
                  <a:pt x="19" y="412"/>
                </a:lnTo>
                <a:moveTo>
                  <a:pt x="18" y="432"/>
                </a:moveTo>
                <a:lnTo>
                  <a:pt x="18" y="429"/>
                </a:lnTo>
                <a:moveTo>
                  <a:pt x="18" y="427"/>
                </a:moveTo>
                <a:lnTo>
                  <a:pt x="18" y="426"/>
                </a:lnTo>
                <a:moveTo>
                  <a:pt x="18" y="426"/>
                </a:moveTo>
                <a:lnTo>
                  <a:pt x="18" y="425"/>
                </a:lnTo>
                <a:moveTo>
                  <a:pt x="18" y="427"/>
                </a:moveTo>
                <a:lnTo>
                  <a:pt x="18" y="425"/>
                </a:lnTo>
                <a:moveTo>
                  <a:pt x="16" y="401"/>
                </a:moveTo>
                <a:lnTo>
                  <a:pt x="16" y="412"/>
                </a:lnTo>
                <a:moveTo>
                  <a:pt x="15" y="412"/>
                </a:moveTo>
                <a:lnTo>
                  <a:pt x="15" y="399"/>
                </a:lnTo>
                <a:moveTo>
                  <a:pt x="15" y="427"/>
                </a:moveTo>
                <a:lnTo>
                  <a:pt x="15" y="426"/>
                </a:lnTo>
                <a:moveTo>
                  <a:pt x="15" y="426"/>
                </a:moveTo>
                <a:lnTo>
                  <a:pt x="15" y="426"/>
                </a:lnTo>
                <a:moveTo>
                  <a:pt x="15" y="427"/>
                </a:moveTo>
                <a:lnTo>
                  <a:pt x="15" y="426"/>
                </a:lnTo>
                <a:moveTo>
                  <a:pt x="14" y="412"/>
                </a:moveTo>
                <a:lnTo>
                  <a:pt x="14" y="399"/>
                </a:lnTo>
                <a:moveTo>
                  <a:pt x="14" y="427"/>
                </a:moveTo>
                <a:lnTo>
                  <a:pt x="14" y="425"/>
                </a:lnTo>
                <a:moveTo>
                  <a:pt x="14" y="427"/>
                </a:moveTo>
                <a:lnTo>
                  <a:pt x="14" y="425"/>
                </a:lnTo>
                <a:moveTo>
                  <a:pt x="19" y="458"/>
                </a:moveTo>
                <a:lnTo>
                  <a:pt x="10" y="458"/>
                </a:lnTo>
                <a:moveTo>
                  <a:pt x="3" y="441"/>
                </a:moveTo>
                <a:lnTo>
                  <a:pt x="5" y="444"/>
                </a:lnTo>
                <a:moveTo>
                  <a:pt x="13" y="401"/>
                </a:moveTo>
                <a:lnTo>
                  <a:pt x="13" y="412"/>
                </a:lnTo>
                <a:moveTo>
                  <a:pt x="11" y="432"/>
                </a:moveTo>
                <a:lnTo>
                  <a:pt x="11" y="429"/>
                </a:lnTo>
                <a:moveTo>
                  <a:pt x="10" y="401"/>
                </a:moveTo>
                <a:lnTo>
                  <a:pt x="10" y="412"/>
                </a:lnTo>
                <a:moveTo>
                  <a:pt x="10" y="458"/>
                </a:moveTo>
                <a:lnTo>
                  <a:pt x="10" y="437"/>
                </a:lnTo>
                <a:moveTo>
                  <a:pt x="10" y="392"/>
                </a:moveTo>
                <a:lnTo>
                  <a:pt x="10" y="397"/>
                </a:lnTo>
                <a:moveTo>
                  <a:pt x="10" y="436"/>
                </a:moveTo>
                <a:lnTo>
                  <a:pt x="10" y="435"/>
                </a:lnTo>
                <a:moveTo>
                  <a:pt x="9" y="412"/>
                </a:moveTo>
                <a:lnTo>
                  <a:pt x="9" y="399"/>
                </a:lnTo>
                <a:moveTo>
                  <a:pt x="9" y="397"/>
                </a:moveTo>
                <a:lnTo>
                  <a:pt x="9" y="392"/>
                </a:lnTo>
                <a:moveTo>
                  <a:pt x="9" y="428"/>
                </a:moveTo>
                <a:lnTo>
                  <a:pt x="9" y="426"/>
                </a:lnTo>
                <a:moveTo>
                  <a:pt x="9" y="437"/>
                </a:moveTo>
                <a:lnTo>
                  <a:pt x="9" y="436"/>
                </a:lnTo>
                <a:moveTo>
                  <a:pt x="9" y="434"/>
                </a:moveTo>
                <a:lnTo>
                  <a:pt x="9" y="432"/>
                </a:lnTo>
                <a:moveTo>
                  <a:pt x="8" y="426"/>
                </a:moveTo>
                <a:lnTo>
                  <a:pt x="8" y="424"/>
                </a:lnTo>
                <a:moveTo>
                  <a:pt x="8" y="412"/>
                </a:moveTo>
                <a:lnTo>
                  <a:pt x="8" y="399"/>
                </a:lnTo>
                <a:moveTo>
                  <a:pt x="8" y="425"/>
                </a:moveTo>
                <a:lnTo>
                  <a:pt x="8" y="429"/>
                </a:lnTo>
                <a:moveTo>
                  <a:pt x="7" y="401"/>
                </a:moveTo>
                <a:lnTo>
                  <a:pt x="7" y="412"/>
                </a:lnTo>
                <a:moveTo>
                  <a:pt x="6" y="417"/>
                </a:moveTo>
                <a:lnTo>
                  <a:pt x="6" y="417"/>
                </a:lnTo>
                <a:moveTo>
                  <a:pt x="6" y="415"/>
                </a:moveTo>
                <a:lnTo>
                  <a:pt x="6" y="416"/>
                </a:lnTo>
                <a:moveTo>
                  <a:pt x="5" y="423"/>
                </a:moveTo>
                <a:lnTo>
                  <a:pt x="5" y="429"/>
                </a:lnTo>
                <a:moveTo>
                  <a:pt x="5" y="401"/>
                </a:moveTo>
                <a:lnTo>
                  <a:pt x="5" y="412"/>
                </a:lnTo>
                <a:moveTo>
                  <a:pt x="5" y="412"/>
                </a:moveTo>
                <a:lnTo>
                  <a:pt x="5" y="399"/>
                </a:lnTo>
                <a:moveTo>
                  <a:pt x="4" y="415"/>
                </a:moveTo>
                <a:lnTo>
                  <a:pt x="4" y="415"/>
                </a:lnTo>
                <a:moveTo>
                  <a:pt x="4" y="397"/>
                </a:moveTo>
                <a:lnTo>
                  <a:pt x="4" y="392"/>
                </a:lnTo>
                <a:moveTo>
                  <a:pt x="4" y="419"/>
                </a:moveTo>
                <a:lnTo>
                  <a:pt x="4" y="426"/>
                </a:lnTo>
                <a:moveTo>
                  <a:pt x="4" y="428"/>
                </a:moveTo>
                <a:lnTo>
                  <a:pt x="4" y="429"/>
                </a:lnTo>
                <a:moveTo>
                  <a:pt x="4" y="397"/>
                </a:moveTo>
                <a:lnTo>
                  <a:pt x="4" y="392"/>
                </a:lnTo>
                <a:moveTo>
                  <a:pt x="4" y="412"/>
                </a:moveTo>
                <a:lnTo>
                  <a:pt x="4" y="399"/>
                </a:lnTo>
                <a:moveTo>
                  <a:pt x="4" y="426"/>
                </a:moveTo>
                <a:lnTo>
                  <a:pt x="4" y="428"/>
                </a:lnTo>
                <a:moveTo>
                  <a:pt x="4" y="429"/>
                </a:moveTo>
                <a:lnTo>
                  <a:pt x="4" y="432"/>
                </a:lnTo>
                <a:moveTo>
                  <a:pt x="3" y="440"/>
                </a:moveTo>
                <a:lnTo>
                  <a:pt x="3" y="441"/>
                </a:lnTo>
                <a:moveTo>
                  <a:pt x="3" y="401"/>
                </a:moveTo>
                <a:lnTo>
                  <a:pt x="3" y="412"/>
                </a:lnTo>
                <a:moveTo>
                  <a:pt x="2" y="401"/>
                </a:moveTo>
                <a:lnTo>
                  <a:pt x="2" y="412"/>
                </a:lnTo>
                <a:moveTo>
                  <a:pt x="2" y="415"/>
                </a:moveTo>
                <a:lnTo>
                  <a:pt x="2" y="412"/>
                </a:lnTo>
                <a:moveTo>
                  <a:pt x="2" y="412"/>
                </a:moveTo>
                <a:lnTo>
                  <a:pt x="2" y="415"/>
                </a:lnTo>
                <a:moveTo>
                  <a:pt x="2" y="417"/>
                </a:moveTo>
                <a:lnTo>
                  <a:pt x="2" y="432"/>
                </a:lnTo>
                <a:moveTo>
                  <a:pt x="4" y="432"/>
                </a:moveTo>
                <a:lnTo>
                  <a:pt x="4" y="440"/>
                </a:lnTo>
                <a:moveTo>
                  <a:pt x="6" y="444"/>
                </a:moveTo>
                <a:lnTo>
                  <a:pt x="6" y="432"/>
                </a:lnTo>
                <a:moveTo>
                  <a:pt x="22" y="425"/>
                </a:moveTo>
                <a:lnTo>
                  <a:pt x="22" y="423"/>
                </a:lnTo>
                <a:moveTo>
                  <a:pt x="10" y="427"/>
                </a:moveTo>
                <a:lnTo>
                  <a:pt x="12" y="425"/>
                </a:lnTo>
                <a:moveTo>
                  <a:pt x="10" y="427"/>
                </a:moveTo>
                <a:lnTo>
                  <a:pt x="12" y="425"/>
                </a:lnTo>
                <a:moveTo>
                  <a:pt x="4" y="397"/>
                </a:moveTo>
                <a:lnTo>
                  <a:pt x="3" y="399"/>
                </a:lnTo>
                <a:moveTo>
                  <a:pt x="25" y="417"/>
                </a:moveTo>
                <a:lnTo>
                  <a:pt x="25" y="417"/>
                </a:lnTo>
                <a:moveTo>
                  <a:pt x="24" y="416"/>
                </a:moveTo>
                <a:lnTo>
                  <a:pt x="25" y="416"/>
                </a:lnTo>
                <a:moveTo>
                  <a:pt x="24" y="415"/>
                </a:moveTo>
                <a:lnTo>
                  <a:pt x="25" y="415"/>
                </a:lnTo>
                <a:moveTo>
                  <a:pt x="6" y="416"/>
                </a:moveTo>
                <a:lnTo>
                  <a:pt x="4" y="416"/>
                </a:lnTo>
                <a:moveTo>
                  <a:pt x="6" y="415"/>
                </a:moveTo>
                <a:lnTo>
                  <a:pt x="4" y="415"/>
                </a:lnTo>
                <a:moveTo>
                  <a:pt x="25" y="399"/>
                </a:moveTo>
                <a:lnTo>
                  <a:pt x="25" y="401"/>
                </a:lnTo>
                <a:moveTo>
                  <a:pt x="3" y="398"/>
                </a:moveTo>
                <a:lnTo>
                  <a:pt x="3" y="399"/>
                </a:lnTo>
                <a:moveTo>
                  <a:pt x="20" y="398"/>
                </a:moveTo>
                <a:lnTo>
                  <a:pt x="20" y="400"/>
                </a:lnTo>
                <a:moveTo>
                  <a:pt x="9" y="399"/>
                </a:moveTo>
                <a:lnTo>
                  <a:pt x="8" y="400"/>
                </a:lnTo>
                <a:moveTo>
                  <a:pt x="11" y="429"/>
                </a:moveTo>
                <a:lnTo>
                  <a:pt x="11" y="429"/>
                </a:lnTo>
                <a:moveTo>
                  <a:pt x="19" y="397"/>
                </a:moveTo>
                <a:lnTo>
                  <a:pt x="19" y="397"/>
                </a:lnTo>
                <a:moveTo>
                  <a:pt x="20" y="435"/>
                </a:moveTo>
                <a:lnTo>
                  <a:pt x="20" y="434"/>
                </a:lnTo>
                <a:moveTo>
                  <a:pt x="24" y="423"/>
                </a:moveTo>
                <a:lnTo>
                  <a:pt x="23" y="423"/>
                </a:lnTo>
                <a:moveTo>
                  <a:pt x="20" y="397"/>
                </a:moveTo>
                <a:lnTo>
                  <a:pt x="20" y="397"/>
                </a:lnTo>
                <a:moveTo>
                  <a:pt x="25" y="397"/>
                </a:moveTo>
                <a:lnTo>
                  <a:pt x="25" y="397"/>
                </a:lnTo>
                <a:moveTo>
                  <a:pt x="26" y="397"/>
                </a:moveTo>
                <a:lnTo>
                  <a:pt x="25" y="397"/>
                </a:lnTo>
                <a:moveTo>
                  <a:pt x="20" y="437"/>
                </a:moveTo>
                <a:lnTo>
                  <a:pt x="21" y="437"/>
                </a:lnTo>
                <a:moveTo>
                  <a:pt x="24" y="432"/>
                </a:moveTo>
                <a:lnTo>
                  <a:pt x="24" y="432"/>
                </a:lnTo>
                <a:moveTo>
                  <a:pt x="23" y="432"/>
                </a:moveTo>
                <a:lnTo>
                  <a:pt x="23" y="432"/>
                </a:lnTo>
                <a:moveTo>
                  <a:pt x="23" y="432"/>
                </a:moveTo>
                <a:lnTo>
                  <a:pt x="23" y="432"/>
                </a:lnTo>
                <a:moveTo>
                  <a:pt x="23" y="433"/>
                </a:moveTo>
                <a:lnTo>
                  <a:pt x="23" y="433"/>
                </a:lnTo>
                <a:moveTo>
                  <a:pt x="26" y="432"/>
                </a:moveTo>
                <a:lnTo>
                  <a:pt x="26" y="432"/>
                </a:lnTo>
                <a:moveTo>
                  <a:pt x="25" y="432"/>
                </a:moveTo>
                <a:lnTo>
                  <a:pt x="25" y="432"/>
                </a:lnTo>
                <a:moveTo>
                  <a:pt x="25" y="432"/>
                </a:moveTo>
                <a:lnTo>
                  <a:pt x="25" y="432"/>
                </a:lnTo>
                <a:moveTo>
                  <a:pt x="25" y="433"/>
                </a:moveTo>
                <a:lnTo>
                  <a:pt x="25" y="433"/>
                </a:lnTo>
                <a:moveTo>
                  <a:pt x="24" y="429"/>
                </a:moveTo>
                <a:lnTo>
                  <a:pt x="24" y="429"/>
                </a:lnTo>
                <a:moveTo>
                  <a:pt x="24" y="429"/>
                </a:moveTo>
                <a:lnTo>
                  <a:pt x="24" y="429"/>
                </a:lnTo>
                <a:moveTo>
                  <a:pt x="23" y="429"/>
                </a:moveTo>
                <a:lnTo>
                  <a:pt x="23" y="429"/>
                </a:lnTo>
                <a:moveTo>
                  <a:pt x="24" y="430"/>
                </a:moveTo>
                <a:lnTo>
                  <a:pt x="24" y="430"/>
                </a:lnTo>
                <a:moveTo>
                  <a:pt x="23" y="429"/>
                </a:moveTo>
                <a:lnTo>
                  <a:pt x="23" y="429"/>
                </a:lnTo>
                <a:moveTo>
                  <a:pt x="23" y="429"/>
                </a:moveTo>
                <a:lnTo>
                  <a:pt x="23" y="429"/>
                </a:lnTo>
                <a:moveTo>
                  <a:pt x="22" y="429"/>
                </a:moveTo>
                <a:lnTo>
                  <a:pt x="22" y="429"/>
                </a:lnTo>
                <a:moveTo>
                  <a:pt x="23" y="430"/>
                </a:moveTo>
                <a:lnTo>
                  <a:pt x="23" y="430"/>
                </a:lnTo>
                <a:moveTo>
                  <a:pt x="17" y="426"/>
                </a:moveTo>
                <a:lnTo>
                  <a:pt x="17" y="426"/>
                </a:lnTo>
                <a:moveTo>
                  <a:pt x="16" y="426"/>
                </a:moveTo>
                <a:lnTo>
                  <a:pt x="16" y="426"/>
                </a:lnTo>
                <a:moveTo>
                  <a:pt x="16" y="426"/>
                </a:moveTo>
                <a:lnTo>
                  <a:pt x="16" y="426"/>
                </a:lnTo>
                <a:moveTo>
                  <a:pt x="16" y="427"/>
                </a:moveTo>
                <a:lnTo>
                  <a:pt x="16" y="427"/>
                </a:lnTo>
                <a:moveTo>
                  <a:pt x="25" y="392"/>
                </a:moveTo>
                <a:lnTo>
                  <a:pt x="25" y="392"/>
                </a:lnTo>
                <a:moveTo>
                  <a:pt x="25" y="392"/>
                </a:moveTo>
                <a:lnTo>
                  <a:pt x="25" y="392"/>
                </a:lnTo>
                <a:moveTo>
                  <a:pt x="24" y="392"/>
                </a:moveTo>
                <a:lnTo>
                  <a:pt x="24" y="392"/>
                </a:lnTo>
                <a:moveTo>
                  <a:pt x="25" y="393"/>
                </a:moveTo>
                <a:lnTo>
                  <a:pt x="25" y="393"/>
                </a:lnTo>
                <a:moveTo>
                  <a:pt x="16" y="426"/>
                </a:moveTo>
                <a:lnTo>
                  <a:pt x="16" y="426"/>
                </a:lnTo>
                <a:moveTo>
                  <a:pt x="4" y="401"/>
                </a:moveTo>
                <a:lnTo>
                  <a:pt x="4" y="400"/>
                </a:lnTo>
                <a:moveTo>
                  <a:pt x="27" y="400"/>
                </a:moveTo>
                <a:lnTo>
                  <a:pt x="26" y="399"/>
                </a:lnTo>
                <a:moveTo>
                  <a:pt x="22" y="400"/>
                </a:moveTo>
                <a:lnTo>
                  <a:pt x="21" y="399"/>
                </a:lnTo>
                <a:moveTo>
                  <a:pt x="18" y="429"/>
                </a:moveTo>
                <a:lnTo>
                  <a:pt x="18" y="429"/>
                </a:lnTo>
                <a:moveTo>
                  <a:pt x="10" y="397"/>
                </a:moveTo>
                <a:lnTo>
                  <a:pt x="10" y="397"/>
                </a:lnTo>
                <a:moveTo>
                  <a:pt x="9" y="434"/>
                </a:moveTo>
                <a:lnTo>
                  <a:pt x="9" y="435"/>
                </a:lnTo>
                <a:moveTo>
                  <a:pt x="7" y="423"/>
                </a:moveTo>
                <a:lnTo>
                  <a:pt x="6" y="423"/>
                </a:lnTo>
                <a:moveTo>
                  <a:pt x="4" y="397"/>
                </a:moveTo>
                <a:lnTo>
                  <a:pt x="4" y="397"/>
                </a:lnTo>
                <a:moveTo>
                  <a:pt x="9" y="397"/>
                </a:moveTo>
                <a:lnTo>
                  <a:pt x="9" y="397"/>
                </a:lnTo>
                <a:moveTo>
                  <a:pt x="4" y="397"/>
                </a:moveTo>
                <a:lnTo>
                  <a:pt x="4" y="397"/>
                </a:lnTo>
                <a:moveTo>
                  <a:pt x="4" y="432"/>
                </a:moveTo>
                <a:lnTo>
                  <a:pt x="4" y="432"/>
                </a:lnTo>
                <a:moveTo>
                  <a:pt x="4" y="432"/>
                </a:moveTo>
                <a:lnTo>
                  <a:pt x="4" y="432"/>
                </a:lnTo>
                <a:moveTo>
                  <a:pt x="3" y="432"/>
                </a:moveTo>
                <a:lnTo>
                  <a:pt x="3" y="432"/>
                </a:lnTo>
                <a:moveTo>
                  <a:pt x="4" y="433"/>
                </a:moveTo>
                <a:lnTo>
                  <a:pt x="4" y="433"/>
                </a:lnTo>
                <a:moveTo>
                  <a:pt x="7" y="432"/>
                </a:moveTo>
                <a:lnTo>
                  <a:pt x="7" y="432"/>
                </a:lnTo>
                <a:moveTo>
                  <a:pt x="7" y="432"/>
                </a:moveTo>
                <a:lnTo>
                  <a:pt x="7" y="432"/>
                </a:lnTo>
                <a:moveTo>
                  <a:pt x="6" y="432"/>
                </a:moveTo>
                <a:lnTo>
                  <a:pt x="6" y="432"/>
                </a:lnTo>
                <a:moveTo>
                  <a:pt x="7" y="433"/>
                </a:moveTo>
                <a:lnTo>
                  <a:pt x="7" y="433"/>
                </a:lnTo>
                <a:moveTo>
                  <a:pt x="11" y="458"/>
                </a:moveTo>
                <a:lnTo>
                  <a:pt x="11" y="458"/>
                </a:lnTo>
                <a:moveTo>
                  <a:pt x="10" y="458"/>
                </a:moveTo>
                <a:lnTo>
                  <a:pt x="10" y="458"/>
                </a:lnTo>
                <a:moveTo>
                  <a:pt x="10" y="458"/>
                </a:moveTo>
                <a:lnTo>
                  <a:pt x="10" y="458"/>
                </a:lnTo>
                <a:moveTo>
                  <a:pt x="10" y="459"/>
                </a:moveTo>
                <a:lnTo>
                  <a:pt x="10" y="459"/>
                </a:lnTo>
                <a:moveTo>
                  <a:pt x="8" y="429"/>
                </a:moveTo>
                <a:lnTo>
                  <a:pt x="8" y="429"/>
                </a:lnTo>
                <a:moveTo>
                  <a:pt x="7" y="429"/>
                </a:moveTo>
                <a:lnTo>
                  <a:pt x="7" y="429"/>
                </a:lnTo>
                <a:moveTo>
                  <a:pt x="7" y="429"/>
                </a:moveTo>
                <a:lnTo>
                  <a:pt x="7" y="429"/>
                </a:lnTo>
                <a:moveTo>
                  <a:pt x="7" y="430"/>
                </a:moveTo>
                <a:lnTo>
                  <a:pt x="7" y="430"/>
                </a:lnTo>
                <a:moveTo>
                  <a:pt x="6" y="429"/>
                </a:moveTo>
                <a:lnTo>
                  <a:pt x="6" y="429"/>
                </a:lnTo>
                <a:moveTo>
                  <a:pt x="6" y="429"/>
                </a:moveTo>
                <a:lnTo>
                  <a:pt x="6" y="429"/>
                </a:lnTo>
                <a:moveTo>
                  <a:pt x="5" y="429"/>
                </a:moveTo>
                <a:lnTo>
                  <a:pt x="5" y="429"/>
                </a:lnTo>
                <a:moveTo>
                  <a:pt x="6" y="430"/>
                </a:moveTo>
                <a:lnTo>
                  <a:pt x="6" y="430"/>
                </a:lnTo>
                <a:moveTo>
                  <a:pt x="4" y="440"/>
                </a:moveTo>
                <a:lnTo>
                  <a:pt x="4" y="440"/>
                </a:lnTo>
                <a:moveTo>
                  <a:pt x="4" y="440"/>
                </a:moveTo>
                <a:lnTo>
                  <a:pt x="4" y="440"/>
                </a:lnTo>
                <a:moveTo>
                  <a:pt x="3" y="440"/>
                </a:moveTo>
                <a:lnTo>
                  <a:pt x="3" y="440"/>
                </a:lnTo>
                <a:moveTo>
                  <a:pt x="4" y="441"/>
                </a:moveTo>
                <a:lnTo>
                  <a:pt x="4" y="441"/>
                </a:lnTo>
                <a:moveTo>
                  <a:pt x="5" y="392"/>
                </a:moveTo>
                <a:lnTo>
                  <a:pt x="5" y="392"/>
                </a:lnTo>
                <a:moveTo>
                  <a:pt x="4" y="392"/>
                </a:moveTo>
                <a:lnTo>
                  <a:pt x="4" y="392"/>
                </a:lnTo>
                <a:moveTo>
                  <a:pt x="4" y="392"/>
                </a:moveTo>
                <a:lnTo>
                  <a:pt x="4" y="392"/>
                </a:lnTo>
                <a:moveTo>
                  <a:pt x="4" y="393"/>
                </a:moveTo>
                <a:lnTo>
                  <a:pt x="4" y="393"/>
                </a:lnTo>
                <a:moveTo>
                  <a:pt x="6" y="444"/>
                </a:moveTo>
                <a:lnTo>
                  <a:pt x="6" y="444"/>
                </a:lnTo>
                <a:moveTo>
                  <a:pt x="6" y="444"/>
                </a:moveTo>
                <a:lnTo>
                  <a:pt x="6" y="444"/>
                </a:lnTo>
                <a:moveTo>
                  <a:pt x="5" y="444"/>
                </a:moveTo>
                <a:lnTo>
                  <a:pt x="5" y="444"/>
                </a:lnTo>
                <a:moveTo>
                  <a:pt x="6" y="445"/>
                </a:moveTo>
                <a:lnTo>
                  <a:pt x="6" y="445"/>
                </a:lnTo>
                <a:moveTo>
                  <a:pt x="9" y="437"/>
                </a:moveTo>
                <a:lnTo>
                  <a:pt x="9" y="437"/>
                </a:lnTo>
                <a:moveTo>
                  <a:pt x="4" y="392"/>
                </a:moveTo>
                <a:lnTo>
                  <a:pt x="4" y="392"/>
                </a:lnTo>
                <a:moveTo>
                  <a:pt x="25" y="392"/>
                </a:moveTo>
                <a:lnTo>
                  <a:pt x="25" y="392"/>
                </a:lnTo>
                <a:moveTo>
                  <a:pt x="25" y="397"/>
                </a:moveTo>
                <a:lnTo>
                  <a:pt x="25" y="397"/>
                </a:lnTo>
                <a:moveTo>
                  <a:pt x="4" y="397"/>
                </a:moveTo>
                <a:lnTo>
                  <a:pt x="4" y="397"/>
                </a:lnTo>
                <a:moveTo>
                  <a:pt x="4" y="397"/>
                </a:moveTo>
                <a:lnTo>
                  <a:pt x="4" y="397"/>
                </a:lnTo>
                <a:moveTo>
                  <a:pt x="18" y="427"/>
                </a:moveTo>
                <a:lnTo>
                  <a:pt x="18" y="427"/>
                </a:lnTo>
                <a:moveTo>
                  <a:pt x="18" y="427"/>
                </a:moveTo>
                <a:lnTo>
                  <a:pt x="18" y="427"/>
                </a:lnTo>
                <a:moveTo>
                  <a:pt x="18" y="425"/>
                </a:moveTo>
                <a:lnTo>
                  <a:pt x="18" y="425"/>
                </a:lnTo>
                <a:moveTo>
                  <a:pt x="18" y="425"/>
                </a:moveTo>
                <a:lnTo>
                  <a:pt x="18" y="425"/>
                </a:lnTo>
                <a:moveTo>
                  <a:pt x="18" y="425"/>
                </a:moveTo>
                <a:lnTo>
                  <a:pt x="18" y="425"/>
                </a:lnTo>
                <a:moveTo>
                  <a:pt x="18" y="425"/>
                </a:moveTo>
                <a:lnTo>
                  <a:pt x="18" y="425"/>
                </a:lnTo>
                <a:moveTo>
                  <a:pt x="18" y="425"/>
                </a:moveTo>
                <a:lnTo>
                  <a:pt x="18" y="425"/>
                </a:lnTo>
                <a:moveTo>
                  <a:pt x="19" y="425"/>
                </a:moveTo>
                <a:lnTo>
                  <a:pt x="19" y="425"/>
                </a:lnTo>
                <a:moveTo>
                  <a:pt x="20" y="425"/>
                </a:moveTo>
                <a:lnTo>
                  <a:pt x="20" y="425"/>
                </a:lnTo>
                <a:moveTo>
                  <a:pt x="20" y="425"/>
                </a:moveTo>
                <a:lnTo>
                  <a:pt x="20" y="425"/>
                </a:lnTo>
                <a:moveTo>
                  <a:pt x="20" y="425"/>
                </a:moveTo>
                <a:lnTo>
                  <a:pt x="20" y="425"/>
                </a:lnTo>
                <a:moveTo>
                  <a:pt x="20" y="427"/>
                </a:moveTo>
                <a:lnTo>
                  <a:pt x="20" y="427"/>
                </a:lnTo>
                <a:moveTo>
                  <a:pt x="20" y="427"/>
                </a:moveTo>
                <a:lnTo>
                  <a:pt x="20" y="427"/>
                </a:lnTo>
                <a:moveTo>
                  <a:pt x="19" y="427"/>
                </a:moveTo>
                <a:lnTo>
                  <a:pt x="19" y="427"/>
                </a:lnTo>
                <a:moveTo>
                  <a:pt x="18" y="427"/>
                </a:moveTo>
                <a:lnTo>
                  <a:pt x="18" y="427"/>
                </a:lnTo>
                <a:moveTo>
                  <a:pt x="18" y="427"/>
                </a:moveTo>
                <a:lnTo>
                  <a:pt x="18" y="427"/>
                </a:lnTo>
                <a:moveTo>
                  <a:pt x="16" y="426"/>
                </a:moveTo>
                <a:lnTo>
                  <a:pt x="16" y="426"/>
                </a:lnTo>
                <a:moveTo>
                  <a:pt x="15" y="427"/>
                </a:moveTo>
                <a:lnTo>
                  <a:pt x="15" y="427"/>
                </a:lnTo>
                <a:moveTo>
                  <a:pt x="15" y="427"/>
                </a:moveTo>
                <a:lnTo>
                  <a:pt x="15" y="427"/>
                </a:lnTo>
                <a:moveTo>
                  <a:pt x="16" y="426"/>
                </a:moveTo>
                <a:lnTo>
                  <a:pt x="16" y="426"/>
                </a:lnTo>
                <a:moveTo>
                  <a:pt x="16" y="426"/>
                </a:moveTo>
                <a:lnTo>
                  <a:pt x="16" y="426"/>
                </a:lnTo>
                <a:moveTo>
                  <a:pt x="16" y="426"/>
                </a:moveTo>
                <a:lnTo>
                  <a:pt x="16" y="426"/>
                </a:lnTo>
                <a:moveTo>
                  <a:pt x="17" y="427"/>
                </a:moveTo>
                <a:lnTo>
                  <a:pt x="17" y="427"/>
                </a:lnTo>
                <a:moveTo>
                  <a:pt x="17" y="427"/>
                </a:moveTo>
                <a:lnTo>
                  <a:pt x="17" y="427"/>
                </a:lnTo>
                <a:moveTo>
                  <a:pt x="16" y="427"/>
                </a:moveTo>
                <a:lnTo>
                  <a:pt x="16" y="427"/>
                </a:lnTo>
                <a:moveTo>
                  <a:pt x="16" y="427"/>
                </a:moveTo>
                <a:lnTo>
                  <a:pt x="16" y="427"/>
                </a:lnTo>
                <a:moveTo>
                  <a:pt x="15" y="427"/>
                </a:moveTo>
                <a:lnTo>
                  <a:pt x="15" y="427"/>
                </a:lnTo>
                <a:moveTo>
                  <a:pt x="15" y="427"/>
                </a:moveTo>
                <a:lnTo>
                  <a:pt x="15" y="427"/>
                </a:lnTo>
                <a:moveTo>
                  <a:pt x="14" y="425"/>
                </a:moveTo>
                <a:lnTo>
                  <a:pt x="14" y="425"/>
                </a:lnTo>
                <a:moveTo>
                  <a:pt x="13" y="427"/>
                </a:moveTo>
                <a:lnTo>
                  <a:pt x="13" y="427"/>
                </a:lnTo>
                <a:moveTo>
                  <a:pt x="13" y="427"/>
                </a:moveTo>
                <a:lnTo>
                  <a:pt x="13" y="427"/>
                </a:lnTo>
                <a:moveTo>
                  <a:pt x="13" y="427"/>
                </a:moveTo>
                <a:lnTo>
                  <a:pt x="13" y="427"/>
                </a:lnTo>
                <a:moveTo>
                  <a:pt x="13" y="427"/>
                </a:moveTo>
                <a:lnTo>
                  <a:pt x="13" y="427"/>
                </a:lnTo>
                <a:moveTo>
                  <a:pt x="14" y="425"/>
                </a:moveTo>
                <a:lnTo>
                  <a:pt x="14" y="425"/>
                </a:lnTo>
                <a:moveTo>
                  <a:pt x="14" y="425"/>
                </a:moveTo>
                <a:lnTo>
                  <a:pt x="14" y="425"/>
                </a:lnTo>
                <a:moveTo>
                  <a:pt x="12" y="427"/>
                </a:moveTo>
                <a:lnTo>
                  <a:pt x="12" y="427"/>
                </a:lnTo>
                <a:moveTo>
                  <a:pt x="12" y="427"/>
                </a:moveTo>
                <a:lnTo>
                  <a:pt x="12" y="427"/>
                </a:lnTo>
                <a:moveTo>
                  <a:pt x="12" y="427"/>
                </a:moveTo>
                <a:lnTo>
                  <a:pt x="12" y="427"/>
                </a:lnTo>
                <a:moveTo>
                  <a:pt x="12" y="427"/>
                </a:moveTo>
                <a:lnTo>
                  <a:pt x="12" y="427"/>
                </a:lnTo>
                <a:moveTo>
                  <a:pt x="12" y="427"/>
                </a:moveTo>
                <a:lnTo>
                  <a:pt x="12" y="427"/>
                </a:lnTo>
                <a:moveTo>
                  <a:pt x="10" y="427"/>
                </a:moveTo>
                <a:lnTo>
                  <a:pt x="10" y="427"/>
                </a:lnTo>
                <a:moveTo>
                  <a:pt x="27" y="401"/>
                </a:moveTo>
                <a:lnTo>
                  <a:pt x="27" y="399"/>
                </a:lnTo>
                <a:moveTo>
                  <a:pt x="3" y="399"/>
                </a:moveTo>
                <a:lnTo>
                  <a:pt x="2" y="401"/>
                </a:lnTo>
                <a:moveTo>
                  <a:pt x="26" y="399"/>
                </a:moveTo>
                <a:lnTo>
                  <a:pt x="26" y="401"/>
                </a:lnTo>
                <a:moveTo>
                  <a:pt x="22" y="399"/>
                </a:moveTo>
                <a:lnTo>
                  <a:pt x="22" y="401"/>
                </a:lnTo>
                <a:moveTo>
                  <a:pt x="16" y="399"/>
                </a:moveTo>
                <a:lnTo>
                  <a:pt x="16" y="401"/>
                </a:lnTo>
                <a:moveTo>
                  <a:pt x="19" y="401"/>
                </a:moveTo>
                <a:lnTo>
                  <a:pt x="20" y="399"/>
                </a:lnTo>
                <a:moveTo>
                  <a:pt x="10" y="399"/>
                </a:moveTo>
                <a:lnTo>
                  <a:pt x="10" y="401"/>
                </a:lnTo>
                <a:moveTo>
                  <a:pt x="13" y="401"/>
                </a:moveTo>
                <a:lnTo>
                  <a:pt x="13" y="399"/>
                </a:lnTo>
                <a:moveTo>
                  <a:pt x="7" y="401"/>
                </a:moveTo>
                <a:lnTo>
                  <a:pt x="7" y="399"/>
                </a:lnTo>
                <a:moveTo>
                  <a:pt x="3" y="401"/>
                </a:moveTo>
                <a:lnTo>
                  <a:pt x="3" y="399"/>
                </a:lnTo>
                <a:moveTo>
                  <a:pt x="9" y="392"/>
                </a:moveTo>
                <a:lnTo>
                  <a:pt x="9" y="392"/>
                </a:lnTo>
                <a:moveTo>
                  <a:pt x="4" y="392"/>
                </a:moveTo>
                <a:lnTo>
                  <a:pt x="4" y="392"/>
                </a:lnTo>
                <a:moveTo>
                  <a:pt x="26" y="399"/>
                </a:moveTo>
                <a:lnTo>
                  <a:pt x="25" y="398"/>
                </a:lnTo>
                <a:moveTo>
                  <a:pt x="25" y="392"/>
                </a:moveTo>
                <a:lnTo>
                  <a:pt x="25" y="392"/>
                </a:lnTo>
                <a:moveTo>
                  <a:pt x="20" y="392"/>
                </a:moveTo>
                <a:lnTo>
                  <a:pt x="20" y="392"/>
                </a:lnTo>
                <a:moveTo>
                  <a:pt x="25" y="398"/>
                </a:moveTo>
                <a:lnTo>
                  <a:pt x="25" y="399"/>
                </a:lnTo>
                <a:moveTo>
                  <a:pt x="16" y="399"/>
                </a:moveTo>
                <a:lnTo>
                  <a:pt x="15" y="398"/>
                </a:lnTo>
                <a:moveTo>
                  <a:pt x="14" y="398"/>
                </a:moveTo>
                <a:lnTo>
                  <a:pt x="13" y="399"/>
                </a:lnTo>
                <a:moveTo>
                  <a:pt x="10" y="399"/>
                </a:moveTo>
                <a:lnTo>
                  <a:pt x="9" y="398"/>
                </a:lnTo>
                <a:moveTo>
                  <a:pt x="5" y="399"/>
                </a:moveTo>
                <a:lnTo>
                  <a:pt x="5" y="398"/>
                </a:lnTo>
                <a:moveTo>
                  <a:pt x="4" y="398"/>
                </a:moveTo>
                <a:lnTo>
                  <a:pt x="3" y="399"/>
                </a:lnTo>
                <a:moveTo>
                  <a:pt x="20" y="397"/>
                </a:moveTo>
                <a:lnTo>
                  <a:pt x="20" y="397"/>
                </a:lnTo>
                <a:moveTo>
                  <a:pt x="10" y="397"/>
                </a:moveTo>
                <a:lnTo>
                  <a:pt x="9" y="397"/>
                </a:lnTo>
                <a:moveTo>
                  <a:pt x="19" y="425"/>
                </a:moveTo>
                <a:lnTo>
                  <a:pt x="20" y="425"/>
                </a:lnTo>
                <a:moveTo>
                  <a:pt x="20" y="427"/>
                </a:moveTo>
                <a:lnTo>
                  <a:pt x="19" y="427"/>
                </a:lnTo>
                <a:moveTo>
                  <a:pt x="16" y="426"/>
                </a:moveTo>
                <a:lnTo>
                  <a:pt x="16" y="425"/>
                </a:lnTo>
                <a:moveTo>
                  <a:pt x="15" y="425"/>
                </a:moveTo>
                <a:lnTo>
                  <a:pt x="15" y="425"/>
                </a:lnTo>
                <a:moveTo>
                  <a:pt x="15" y="425"/>
                </a:moveTo>
                <a:lnTo>
                  <a:pt x="15" y="426"/>
                </a:lnTo>
                <a:moveTo>
                  <a:pt x="16" y="426"/>
                </a:moveTo>
                <a:lnTo>
                  <a:pt x="16" y="426"/>
                </a:lnTo>
                <a:moveTo>
                  <a:pt x="16" y="426"/>
                </a:moveTo>
                <a:lnTo>
                  <a:pt x="16" y="426"/>
                </a:lnTo>
                <a:moveTo>
                  <a:pt x="15" y="426"/>
                </a:moveTo>
                <a:lnTo>
                  <a:pt x="15" y="425"/>
                </a:lnTo>
                <a:moveTo>
                  <a:pt x="15" y="425"/>
                </a:moveTo>
                <a:lnTo>
                  <a:pt x="15" y="425"/>
                </a:lnTo>
                <a:moveTo>
                  <a:pt x="16" y="425"/>
                </a:moveTo>
                <a:lnTo>
                  <a:pt x="16" y="425"/>
                </a:lnTo>
                <a:moveTo>
                  <a:pt x="16" y="425"/>
                </a:moveTo>
                <a:lnTo>
                  <a:pt x="17" y="426"/>
                </a:lnTo>
                <a:moveTo>
                  <a:pt x="17" y="426"/>
                </a:moveTo>
                <a:lnTo>
                  <a:pt x="17" y="426"/>
                </a:lnTo>
                <a:moveTo>
                  <a:pt x="16" y="426"/>
                </a:moveTo>
                <a:lnTo>
                  <a:pt x="16" y="426"/>
                </a:lnTo>
                <a:moveTo>
                  <a:pt x="16" y="426"/>
                </a:moveTo>
                <a:lnTo>
                  <a:pt x="17" y="426"/>
                </a:lnTo>
                <a:moveTo>
                  <a:pt x="17" y="426"/>
                </a:moveTo>
                <a:lnTo>
                  <a:pt x="17" y="427"/>
                </a:lnTo>
                <a:moveTo>
                  <a:pt x="17" y="427"/>
                </a:moveTo>
                <a:lnTo>
                  <a:pt x="17" y="427"/>
                </a:lnTo>
                <a:moveTo>
                  <a:pt x="17" y="427"/>
                </a:moveTo>
                <a:lnTo>
                  <a:pt x="17" y="427"/>
                </a:lnTo>
                <a:moveTo>
                  <a:pt x="16" y="427"/>
                </a:moveTo>
                <a:lnTo>
                  <a:pt x="16" y="427"/>
                </a:lnTo>
                <a:moveTo>
                  <a:pt x="16" y="427"/>
                </a:moveTo>
                <a:lnTo>
                  <a:pt x="16" y="426"/>
                </a:lnTo>
                <a:moveTo>
                  <a:pt x="16" y="426"/>
                </a:moveTo>
                <a:lnTo>
                  <a:pt x="16" y="426"/>
                </a:lnTo>
                <a:moveTo>
                  <a:pt x="14" y="425"/>
                </a:moveTo>
                <a:lnTo>
                  <a:pt x="14" y="425"/>
                </a:lnTo>
                <a:moveTo>
                  <a:pt x="14" y="427"/>
                </a:moveTo>
                <a:lnTo>
                  <a:pt x="14" y="427"/>
                </a:lnTo>
                <a:moveTo>
                  <a:pt x="14" y="427"/>
                </a:moveTo>
                <a:lnTo>
                  <a:pt x="13" y="427"/>
                </a:lnTo>
                <a:moveTo>
                  <a:pt x="13" y="427"/>
                </a:moveTo>
                <a:lnTo>
                  <a:pt x="13" y="427"/>
                </a:lnTo>
                <a:moveTo>
                  <a:pt x="13" y="427"/>
                </a:moveTo>
                <a:lnTo>
                  <a:pt x="13" y="427"/>
                </a:lnTo>
                <a:moveTo>
                  <a:pt x="13" y="427"/>
                </a:moveTo>
                <a:lnTo>
                  <a:pt x="13" y="427"/>
                </a:lnTo>
                <a:moveTo>
                  <a:pt x="13" y="427"/>
                </a:moveTo>
                <a:lnTo>
                  <a:pt x="13" y="427"/>
                </a:lnTo>
                <a:moveTo>
                  <a:pt x="13" y="427"/>
                </a:moveTo>
                <a:lnTo>
                  <a:pt x="14" y="427"/>
                </a:lnTo>
                <a:moveTo>
                  <a:pt x="14" y="427"/>
                </a:moveTo>
                <a:lnTo>
                  <a:pt x="14" y="427"/>
                </a:lnTo>
                <a:moveTo>
                  <a:pt x="10" y="427"/>
                </a:moveTo>
                <a:lnTo>
                  <a:pt x="10" y="427"/>
                </a:lnTo>
                <a:moveTo>
                  <a:pt x="10" y="425"/>
                </a:moveTo>
                <a:lnTo>
                  <a:pt x="10" y="425"/>
                </a:lnTo>
                <a:moveTo>
                  <a:pt x="10" y="425"/>
                </a:moveTo>
                <a:lnTo>
                  <a:pt x="10" y="425"/>
                </a:lnTo>
                <a:moveTo>
                  <a:pt x="10" y="425"/>
                </a:moveTo>
                <a:lnTo>
                  <a:pt x="10" y="425"/>
                </a:lnTo>
                <a:moveTo>
                  <a:pt x="10" y="425"/>
                </a:moveTo>
                <a:lnTo>
                  <a:pt x="10" y="425"/>
                </a:lnTo>
                <a:moveTo>
                  <a:pt x="12" y="425"/>
                </a:moveTo>
                <a:lnTo>
                  <a:pt x="12" y="425"/>
                </a:lnTo>
                <a:moveTo>
                  <a:pt x="12" y="425"/>
                </a:moveTo>
                <a:lnTo>
                  <a:pt x="12" y="425"/>
                </a:lnTo>
                <a:moveTo>
                  <a:pt x="25" y="416"/>
                </a:moveTo>
                <a:lnTo>
                  <a:pt x="25" y="416"/>
                </a:lnTo>
                <a:moveTo>
                  <a:pt x="19" y="458"/>
                </a:moveTo>
                <a:lnTo>
                  <a:pt x="19" y="458"/>
                </a:lnTo>
                <a:moveTo>
                  <a:pt x="26" y="440"/>
                </a:moveTo>
                <a:lnTo>
                  <a:pt x="26" y="440"/>
                </a:lnTo>
                <a:moveTo>
                  <a:pt x="26" y="440"/>
                </a:moveTo>
                <a:lnTo>
                  <a:pt x="26" y="440"/>
                </a:lnTo>
                <a:moveTo>
                  <a:pt x="26" y="440"/>
                </a:moveTo>
                <a:lnTo>
                  <a:pt x="26" y="440"/>
                </a:lnTo>
                <a:moveTo>
                  <a:pt x="25" y="440"/>
                </a:moveTo>
                <a:lnTo>
                  <a:pt x="25" y="440"/>
                </a:lnTo>
                <a:moveTo>
                  <a:pt x="26" y="441"/>
                </a:moveTo>
                <a:lnTo>
                  <a:pt x="26" y="441"/>
                </a:lnTo>
                <a:moveTo>
                  <a:pt x="25" y="444"/>
                </a:moveTo>
                <a:lnTo>
                  <a:pt x="25" y="444"/>
                </a:lnTo>
                <a:moveTo>
                  <a:pt x="24" y="444"/>
                </a:moveTo>
                <a:lnTo>
                  <a:pt x="24" y="444"/>
                </a:lnTo>
                <a:moveTo>
                  <a:pt x="24" y="444"/>
                </a:moveTo>
                <a:lnTo>
                  <a:pt x="24" y="444"/>
                </a:lnTo>
                <a:moveTo>
                  <a:pt x="24" y="445"/>
                </a:moveTo>
                <a:lnTo>
                  <a:pt x="24" y="445"/>
                </a:lnTo>
                <a:moveTo>
                  <a:pt x="10" y="425"/>
                </a:moveTo>
                <a:lnTo>
                  <a:pt x="10" y="425"/>
                </a:lnTo>
                <a:moveTo>
                  <a:pt x="10" y="425"/>
                </a:moveTo>
                <a:lnTo>
                  <a:pt x="10" y="425"/>
                </a:lnTo>
                <a:moveTo>
                  <a:pt x="24" y="415"/>
                </a:moveTo>
                <a:lnTo>
                  <a:pt x="6" y="415"/>
                </a:lnTo>
                <a:moveTo>
                  <a:pt x="18" y="429"/>
                </a:moveTo>
                <a:lnTo>
                  <a:pt x="21" y="428"/>
                </a:lnTo>
                <a:moveTo>
                  <a:pt x="19" y="415"/>
                </a:moveTo>
                <a:lnTo>
                  <a:pt x="6" y="415"/>
                </a:lnTo>
                <a:moveTo>
                  <a:pt x="6" y="415"/>
                </a:moveTo>
                <a:lnTo>
                  <a:pt x="4" y="415"/>
                </a:lnTo>
                <a:moveTo>
                  <a:pt x="6" y="415"/>
                </a:moveTo>
                <a:lnTo>
                  <a:pt x="5" y="415"/>
                </a:lnTo>
                <a:moveTo>
                  <a:pt x="5" y="415"/>
                </a:moveTo>
                <a:lnTo>
                  <a:pt x="4" y="415"/>
                </a:lnTo>
                <a:moveTo>
                  <a:pt x="24" y="415"/>
                </a:moveTo>
                <a:lnTo>
                  <a:pt x="6" y="416"/>
                </a:lnTo>
                <a:moveTo>
                  <a:pt x="24" y="416"/>
                </a:moveTo>
                <a:lnTo>
                  <a:pt x="6" y="417"/>
                </a:lnTo>
                <a:moveTo>
                  <a:pt x="25" y="417"/>
                </a:moveTo>
                <a:lnTo>
                  <a:pt x="24" y="417"/>
                </a:lnTo>
                <a:moveTo>
                  <a:pt x="25" y="416"/>
                </a:moveTo>
                <a:lnTo>
                  <a:pt x="5" y="416"/>
                </a:lnTo>
                <a:moveTo>
                  <a:pt x="5" y="416"/>
                </a:moveTo>
                <a:lnTo>
                  <a:pt x="4" y="416"/>
                </a:lnTo>
                <a:moveTo>
                  <a:pt x="6" y="417"/>
                </a:moveTo>
                <a:lnTo>
                  <a:pt x="24" y="416"/>
                </a:lnTo>
                <a:moveTo>
                  <a:pt x="25" y="417"/>
                </a:moveTo>
                <a:lnTo>
                  <a:pt x="19" y="417"/>
                </a:lnTo>
                <a:moveTo>
                  <a:pt x="25" y="416"/>
                </a:moveTo>
                <a:lnTo>
                  <a:pt x="4" y="416"/>
                </a:lnTo>
                <a:moveTo>
                  <a:pt x="8" y="428"/>
                </a:moveTo>
                <a:lnTo>
                  <a:pt x="11" y="429"/>
                </a:lnTo>
                <a:moveTo>
                  <a:pt x="21" y="424"/>
                </a:moveTo>
                <a:lnTo>
                  <a:pt x="25" y="419"/>
                </a:lnTo>
                <a:moveTo>
                  <a:pt x="4" y="419"/>
                </a:moveTo>
                <a:lnTo>
                  <a:pt x="8" y="424"/>
                </a:lnTo>
                <a:moveTo>
                  <a:pt x="7" y="415"/>
                </a:moveTo>
                <a:lnTo>
                  <a:pt x="24" y="415"/>
                </a:lnTo>
                <a:moveTo>
                  <a:pt x="7" y="415"/>
                </a:moveTo>
                <a:lnTo>
                  <a:pt x="6" y="415"/>
                </a:lnTo>
                <a:moveTo>
                  <a:pt x="10" y="392"/>
                </a:moveTo>
                <a:lnTo>
                  <a:pt x="19" y="392"/>
                </a:lnTo>
                <a:moveTo>
                  <a:pt x="26" y="440"/>
                </a:moveTo>
                <a:lnTo>
                  <a:pt x="26" y="440"/>
                </a:lnTo>
                <a:moveTo>
                  <a:pt x="26" y="441"/>
                </a:moveTo>
                <a:lnTo>
                  <a:pt x="24" y="444"/>
                </a:lnTo>
                <a:moveTo>
                  <a:pt x="26" y="440"/>
                </a:moveTo>
                <a:lnTo>
                  <a:pt x="26" y="441"/>
                </a:lnTo>
                <a:moveTo>
                  <a:pt x="25" y="432"/>
                </a:moveTo>
                <a:lnTo>
                  <a:pt x="25" y="440"/>
                </a:lnTo>
                <a:moveTo>
                  <a:pt x="24" y="444"/>
                </a:moveTo>
                <a:lnTo>
                  <a:pt x="24" y="432"/>
                </a:lnTo>
              </a:path>
            </a:pathLst>
          </a:custGeom>
          <a:noFill/>
          <a:ln w="3517" cap="sq">
            <a:solidFill>
              <a:srgbClr val="20272F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20" name="group 34"/>
          <p:cNvGrpSpPr/>
          <p:nvPr/>
        </p:nvGrpSpPr>
        <p:grpSpPr>
          <a:xfrm rot="21600000">
            <a:off x="6767390" y="4329661"/>
            <a:ext cx="187737" cy="28159"/>
            <a:chOff x="0" y="0"/>
            <a:chExt cx="187737" cy="28159"/>
          </a:xfrm>
        </p:grpSpPr>
        <p:sp>
          <p:nvSpPr>
            <p:cNvPr id="321" name="path"/>
            <p:cNvSpPr/>
            <p:nvPr>
              <p:custDataLst>
                <p:tags r:id="rId186"/>
              </p:custDataLst>
            </p:nvPr>
          </p:nvSpPr>
          <p:spPr>
            <a:xfrm>
              <a:off x="0" y="0"/>
              <a:ext cx="184239" cy="3733"/>
            </a:xfrm>
            <a:custGeom>
              <a:avLst/>
              <a:gdLst/>
              <a:ahLst/>
              <a:cxnLst/>
              <a:rect l="0" t="0" r="0" b="0"/>
              <a:pathLst>
                <a:path w="290" h="5">
                  <a:moveTo>
                    <a:pt x="0" y="2"/>
                  </a:moveTo>
                  <a:lnTo>
                    <a:pt x="290" y="2"/>
                  </a:lnTo>
                </a:path>
              </a:pathLst>
            </a:custGeom>
            <a:noFill/>
            <a:ln w="3733" cap="flat">
              <a:solidFill>
                <a:srgbClr val="221815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22" name="path"/>
            <p:cNvSpPr/>
            <p:nvPr>
              <p:custDataLst>
                <p:tags r:id="rId187"/>
              </p:custDataLst>
            </p:nvPr>
          </p:nvSpPr>
          <p:spPr>
            <a:xfrm>
              <a:off x="178618" y="1870"/>
              <a:ext cx="9118" cy="26289"/>
            </a:xfrm>
            <a:custGeom>
              <a:avLst/>
              <a:gdLst/>
              <a:ahLst/>
              <a:cxnLst/>
              <a:rect l="0" t="0" r="0" b="0"/>
              <a:pathLst>
                <a:path w="14" h="41">
                  <a:moveTo>
                    <a:pt x="0" y="41"/>
                  </a:moveTo>
                  <a:lnTo>
                    <a:pt x="14" y="41"/>
                  </a:lnTo>
                  <a:lnTo>
                    <a:pt x="6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33" name="path"/>
          <p:cNvSpPr/>
          <p:nvPr>
            <p:custDataLst>
              <p:tags r:id="rId188"/>
            </p:custDataLst>
          </p:nvPr>
        </p:nvSpPr>
        <p:spPr>
          <a:xfrm>
            <a:off x="5566310" y="4336552"/>
            <a:ext cx="59196" cy="85697"/>
          </a:xfrm>
          <a:custGeom>
            <a:avLst/>
            <a:gdLst/>
            <a:ahLst/>
            <a:cxnLst/>
            <a:rect l="0" t="0" r="0" b="0"/>
            <a:pathLst>
              <a:path w="93" h="134">
                <a:moveTo>
                  <a:pt x="2" y="1"/>
                </a:moveTo>
                <a:lnTo>
                  <a:pt x="90" y="133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4" name="path"/>
          <p:cNvSpPr/>
          <p:nvPr>
            <p:custDataLst>
              <p:tags r:id="rId189"/>
            </p:custDataLst>
          </p:nvPr>
        </p:nvSpPr>
        <p:spPr>
          <a:xfrm>
            <a:off x="5563510" y="4867223"/>
            <a:ext cx="59196" cy="85697"/>
          </a:xfrm>
          <a:custGeom>
            <a:avLst/>
            <a:gdLst/>
            <a:ahLst/>
            <a:cxnLst/>
            <a:rect l="0" t="0" r="0" b="0"/>
            <a:pathLst>
              <a:path w="93" h="134">
                <a:moveTo>
                  <a:pt x="2" y="1"/>
                </a:moveTo>
                <a:lnTo>
                  <a:pt x="90" y="133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5" name="path"/>
          <p:cNvSpPr/>
          <p:nvPr>
            <p:custDataLst>
              <p:tags r:id="rId190"/>
            </p:custDataLst>
          </p:nvPr>
        </p:nvSpPr>
        <p:spPr>
          <a:xfrm>
            <a:off x="6112088" y="5065606"/>
            <a:ext cx="114994" cy="34480"/>
          </a:xfrm>
          <a:custGeom>
            <a:avLst/>
            <a:gdLst/>
            <a:ahLst/>
            <a:cxnLst/>
            <a:rect l="0" t="0" r="0" b="0"/>
            <a:pathLst>
              <a:path w="181" h="54">
                <a:moveTo>
                  <a:pt x="174" y="51"/>
                </a:moveTo>
                <a:lnTo>
                  <a:pt x="174" y="51"/>
                </a:lnTo>
                <a:moveTo>
                  <a:pt x="177" y="5"/>
                </a:moveTo>
                <a:lnTo>
                  <a:pt x="177" y="6"/>
                </a:lnTo>
                <a:moveTo>
                  <a:pt x="177" y="6"/>
                </a:moveTo>
                <a:lnTo>
                  <a:pt x="176" y="6"/>
                </a:lnTo>
                <a:moveTo>
                  <a:pt x="176" y="20"/>
                </a:moveTo>
                <a:lnTo>
                  <a:pt x="178" y="20"/>
                </a:lnTo>
                <a:moveTo>
                  <a:pt x="174" y="2"/>
                </a:moveTo>
                <a:lnTo>
                  <a:pt x="173" y="3"/>
                </a:lnTo>
                <a:moveTo>
                  <a:pt x="173" y="3"/>
                </a:moveTo>
                <a:lnTo>
                  <a:pt x="173" y="4"/>
                </a:lnTo>
                <a:moveTo>
                  <a:pt x="176" y="6"/>
                </a:moveTo>
                <a:lnTo>
                  <a:pt x="173" y="4"/>
                </a:lnTo>
                <a:moveTo>
                  <a:pt x="178" y="5"/>
                </a:moveTo>
                <a:lnTo>
                  <a:pt x="175" y="2"/>
                </a:lnTo>
                <a:moveTo>
                  <a:pt x="163" y="10"/>
                </a:moveTo>
                <a:lnTo>
                  <a:pt x="165" y="11"/>
                </a:lnTo>
                <a:moveTo>
                  <a:pt x="14" y="11"/>
                </a:moveTo>
                <a:lnTo>
                  <a:pt x="16" y="10"/>
                </a:lnTo>
                <a:moveTo>
                  <a:pt x="163" y="10"/>
                </a:moveTo>
                <a:lnTo>
                  <a:pt x="16" y="10"/>
                </a:lnTo>
                <a:moveTo>
                  <a:pt x="178" y="33"/>
                </a:moveTo>
                <a:lnTo>
                  <a:pt x="176" y="33"/>
                </a:lnTo>
                <a:moveTo>
                  <a:pt x="177" y="49"/>
                </a:moveTo>
                <a:lnTo>
                  <a:pt x="177" y="48"/>
                </a:lnTo>
                <a:moveTo>
                  <a:pt x="177" y="48"/>
                </a:moveTo>
                <a:lnTo>
                  <a:pt x="176" y="48"/>
                </a:lnTo>
                <a:moveTo>
                  <a:pt x="165" y="42"/>
                </a:moveTo>
                <a:lnTo>
                  <a:pt x="163" y="44"/>
                </a:lnTo>
                <a:moveTo>
                  <a:pt x="174" y="51"/>
                </a:moveTo>
                <a:lnTo>
                  <a:pt x="173" y="50"/>
                </a:lnTo>
                <a:moveTo>
                  <a:pt x="175" y="51"/>
                </a:moveTo>
                <a:lnTo>
                  <a:pt x="178" y="48"/>
                </a:lnTo>
                <a:moveTo>
                  <a:pt x="173" y="50"/>
                </a:moveTo>
                <a:lnTo>
                  <a:pt x="176" y="48"/>
                </a:lnTo>
                <a:moveTo>
                  <a:pt x="16" y="44"/>
                </a:moveTo>
                <a:lnTo>
                  <a:pt x="14" y="42"/>
                </a:lnTo>
                <a:moveTo>
                  <a:pt x="163" y="44"/>
                </a:moveTo>
                <a:lnTo>
                  <a:pt x="16" y="44"/>
                </a:lnTo>
                <a:moveTo>
                  <a:pt x="14" y="42"/>
                </a:moveTo>
                <a:lnTo>
                  <a:pt x="14" y="11"/>
                </a:lnTo>
                <a:moveTo>
                  <a:pt x="178" y="48"/>
                </a:moveTo>
                <a:lnTo>
                  <a:pt x="178" y="5"/>
                </a:lnTo>
                <a:moveTo>
                  <a:pt x="176" y="48"/>
                </a:moveTo>
                <a:lnTo>
                  <a:pt x="176" y="6"/>
                </a:lnTo>
                <a:moveTo>
                  <a:pt x="165" y="42"/>
                </a:moveTo>
                <a:lnTo>
                  <a:pt x="165" y="11"/>
                </a:lnTo>
                <a:moveTo>
                  <a:pt x="2" y="5"/>
                </a:moveTo>
                <a:lnTo>
                  <a:pt x="6" y="2"/>
                </a:lnTo>
                <a:moveTo>
                  <a:pt x="6" y="4"/>
                </a:moveTo>
                <a:lnTo>
                  <a:pt x="3" y="6"/>
                </a:lnTo>
                <a:moveTo>
                  <a:pt x="6" y="2"/>
                </a:moveTo>
                <a:lnTo>
                  <a:pt x="6" y="3"/>
                </a:lnTo>
                <a:moveTo>
                  <a:pt x="6" y="3"/>
                </a:moveTo>
                <a:lnTo>
                  <a:pt x="6" y="4"/>
                </a:lnTo>
                <a:moveTo>
                  <a:pt x="2" y="5"/>
                </a:moveTo>
                <a:lnTo>
                  <a:pt x="3" y="5"/>
                </a:lnTo>
                <a:moveTo>
                  <a:pt x="3" y="5"/>
                </a:moveTo>
                <a:lnTo>
                  <a:pt x="3" y="6"/>
                </a:lnTo>
                <a:moveTo>
                  <a:pt x="6" y="51"/>
                </a:moveTo>
                <a:lnTo>
                  <a:pt x="2" y="48"/>
                </a:lnTo>
                <a:moveTo>
                  <a:pt x="2" y="9"/>
                </a:moveTo>
                <a:lnTo>
                  <a:pt x="3" y="9"/>
                </a:lnTo>
                <a:moveTo>
                  <a:pt x="3" y="17"/>
                </a:moveTo>
                <a:lnTo>
                  <a:pt x="2" y="17"/>
                </a:lnTo>
                <a:moveTo>
                  <a:pt x="6" y="51"/>
                </a:moveTo>
                <a:lnTo>
                  <a:pt x="6" y="51"/>
                </a:lnTo>
                <a:moveTo>
                  <a:pt x="6" y="51"/>
                </a:moveTo>
                <a:lnTo>
                  <a:pt x="6" y="50"/>
                </a:lnTo>
                <a:moveTo>
                  <a:pt x="6" y="50"/>
                </a:moveTo>
                <a:lnTo>
                  <a:pt x="3" y="48"/>
                </a:lnTo>
                <a:moveTo>
                  <a:pt x="2" y="49"/>
                </a:moveTo>
                <a:lnTo>
                  <a:pt x="3" y="48"/>
                </a:lnTo>
                <a:moveTo>
                  <a:pt x="3" y="48"/>
                </a:moveTo>
                <a:lnTo>
                  <a:pt x="3" y="48"/>
                </a:lnTo>
                <a:moveTo>
                  <a:pt x="2" y="37"/>
                </a:moveTo>
                <a:lnTo>
                  <a:pt x="3" y="37"/>
                </a:lnTo>
                <a:moveTo>
                  <a:pt x="3" y="45"/>
                </a:moveTo>
                <a:lnTo>
                  <a:pt x="2" y="45"/>
                </a:lnTo>
                <a:moveTo>
                  <a:pt x="3" y="6"/>
                </a:moveTo>
                <a:lnTo>
                  <a:pt x="3" y="48"/>
                </a:lnTo>
                <a:moveTo>
                  <a:pt x="2" y="48"/>
                </a:moveTo>
                <a:lnTo>
                  <a:pt x="2" y="5"/>
                </a:lnTo>
                <a:moveTo>
                  <a:pt x="6" y="2"/>
                </a:moveTo>
                <a:lnTo>
                  <a:pt x="175" y="2"/>
                </a:lnTo>
                <a:moveTo>
                  <a:pt x="173" y="4"/>
                </a:moveTo>
                <a:lnTo>
                  <a:pt x="6" y="4"/>
                </a:lnTo>
                <a:moveTo>
                  <a:pt x="6" y="50"/>
                </a:moveTo>
                <a:lnTo>
                  <a:pt x="173" y="50"/>
                </a:lnTo>
                <a:moveTo>
                  <a:pt x="6" y="51"/>
                </a:moveTo>
                <a:lnTo>
                  <a:pt x="175" y="51"/>
                </a:lnTo>
              </a:path>
            </a:pathLst>
          </a:custGeom>
          <a:noFill/>
          <a:ln w="3517" cap="sq">
            <a:solidFill>
              <a:srgbClr val="20272F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8" name="path"/>
          <p:cNvSpPr/>
          <p:nvPr>
            <p:custDataLst>
              <p:tags r:id="rId191"/>
            </p:custDataLst>
          </p:nvPr>
        </p:nvSpPr>
        <p:spPr>
          <a:xfrm>
            <a:off x="6223988" y="7622663"/>
            <a:ext cx="108256" cy="35648"/>
          </a:xfrm>
          <a:custGeom>
            <a:avLst/>
            <a:gdLst/>
            <a:ahLst/>
            <a:cxnLst/>
            <a:rect l="0" t="0" r="0" b="0"/>
            <a:pathLst>
              <a:path w="170" h="56">
                <a:moveTo>
                  <a:pt x="170" y="0"/>
                </a:moveTo>
                <a:lnTo>
                  <a:pt x="170" y="56"/>
                </a:lnTo>
                <a:lnTo>
                  <a:pt x="0" y="28"/>
                </a:lnTo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9" name="path"/>
          <p:cNvSpPr/>
          <p:nvPr>
            <p:custDataLst>
              <p:tags r:id="rId192"/>
            </p:custDataLst>
          </p:nvPr>
        </p:nvSpPr>
        <p:spPr>
          <a:xfrm>
            <a:off x="6117049" y="6686547"/>
            <a:ext cx="106920" cy="35648"/>
          </a:xfrm>
          <a:custGeom>
            <a:avLst/>
            <a:gdLst/>
            <a:ahLst/>
            <a:cxnLst/>
            <a:rect l="0" t="0" r="0" b="0"/>
            <a:pathLst>
              <a:path w="168" h="56">
                <a:moveTo>
                  <a:pt x="0" y="0"/>
                </a:moveTo>
                <a:lnTo>
                  <a:pt x="0" y="56"/>
                </a:lnTo>
                <a:lnTo>
                  <a:pt x="168" y="28"/>
                </a:lnTo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0" name="path"/>
          <p:cNvSpPr/>
          <p:nvPr>
            <p:custDataLst>
              <p:tags r:id="rId193"/>
            </p:custDataLst>
          </p:nvPr>
        </p:nvSpPr>
        <p:spPr>
          <a:xfrm>
            <a:off x="6439138" y="6686547"/>
            <a:ext cx="106920" cy="35648"/>
          </a:xfrm>
          <a:custGeom>
            <a:avLst/>
            <a:gdLst/>
            <a:ahLst/>
            <a:cxnLst/>
            <a:rect l="0" t="0" r="0" b="0"/>
            <a:pathLst>
              <a:path w="168" h="56">
                <a:moveTo>
                  <a:pt x="168" y="0"/>
                </a:moveTo>
                <a:lnTo>
                  <a:pt x="168" y="56"/>
                </a:lnTo>
                <a:lnTo>
                  <a:pt x="0" y="28"/>
                </a:lnTo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3" name="path"/>
          <p:cNvSpPr/>
          <p:nvPr>
            <p:custDataLst>
              <p:tags r:id="rId194"/>
            </p:custDataLst>
          </p:nvPr>
        </p:nvSpPr>
        <p:spPr>
          <a:xfrm>
            <a:off x="6392753" y="7622663"/>
            <a:ext cx="106895" cy="35648"/>
          </a:xfrm>
          <a:custGeom>
            <a:avLst/>
            <a:gdLst/>
            <a:ahLst/>
            <a:cxnLst/>
            <a:rect l="0" t="0" r="0" b="0"/>
            <a:pathLst>
              <a:path w="168" h="56">
                <a:moveTo>
                  <a:pt x="0" y="0"/>
                </a:moveTo>
                <a:lnTo>
                  <a:pt x="0" y="56"/>
                </a:lnTo>
                <a:lnTo>
                  <a:pt x="168" y="28"/>
                </a:lnTo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4" name="rect"/>
          <p:cNvSpPr/>
          <p:nvPr>
            <p:custDataLst>
              <p:tags r:id="rId195"/>
            </p:custDataLst>
          </p:nvPr>
        </p:nvSpPr>
        <p:spPr>
          <a:xfrm>
            <a:off x="6390970" y="6196679"/>
            <a:ext cx="21372" cy="8331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6" name="rect"/>
          <p:cNvSpPr/>
          <p:nvPr>
            <p:custDataLst>
              <p:tags r:id="rId196"/>
            </p:custDataLst>
          </p:nvPr>
        </p:nvSpPr>
        <p:spPr>
          <a:xfrm>
            <a:off x="6390334" y="6196044"/>
            <a:ext cx="22643" cy="9600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7" name="rect"/>
          <p:cNvSpPr/>
          <p:nvPr>
            <p:custDataLst>
              <p:tags r:id="rId197"/>
            </p:custDataLst>
          </p:nvPr>
        </p:nvSpPr>
        <p:spPr>
          <a:xfrm>
            <a:off x="6517334" y="6323044"/>
            <a:ext cx="22643" cy="9600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8" name="textbox 353"/>
          <p:cNvSpPr/>
          <p:nvPr>
            <p:custDataLst>
              <p:tags r:id="rId198"/>
            </p:custDataLst>
          </p:nvPr>
        </p:nvSpPr>
        <p:spPr>
          <a:xfrm rot="16200000">
            <a:off x="6410201" y="6152908"/>
            <a:ext cx="69214" cy="88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500"/>
              </a:lnSpc>
            </a:pPr>
            <a:r>
              <a:rPr sz="300" spc="4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endParaRPr lang="en-US" altLang="en-US" sz="300" dirty="0"/>
          </a:p>
        </p:txBody>
      </p:sp>
      <p:sp>
        <p:nvSpPr>
          <p:cNvPr id="349" name="rect"/>
          <p:cNvSpPr/>
          <p:nvPr>
            <p:custDataLst>
              <p:tags r:id="rId199"/>
            </p:custDataLst>
          </p:nvPr>
        </p:nvSpPr>
        <p:spPr>
          <a:xfrm>
            <a:off x="6390970" y="6307643"/>
            <a:ext cx="21372" cy="8331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8" name="rect"/>
          <p:cNvSpPr/>
          <p:nvPr>
            <p:custDataLst>
              <p:tags r:id="rId200"/>
            </p:custDataLst>
          </p:nvPr>
        </p:nvSpPr>
        <p:spPr>
          <a:xfrm>
            <a:off x="6390334" y="6307008"/>
            <a:ext cx="22643" cy="9600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5" name="rect"/>
          <p:cNvSpPr/>
          <p:nvPr>
            <p:custDataLst>
              <p:tags r:id="rId201"/>
            </p:custDataLst>
          </p:nvPr>
        </p:nvSpPr>
        <p:spPr>
          <a:xfrm>
            <a:off x="6517334" y="6434008"/>
            <a:ext cx="22643" cy="9600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6" name="textbox 357"/>
          <p:cNvSpPr/>
          <p:nvPr>
            <p:custDataLst>
              <p:tags r:id="rId202"/>
            </p:custDataLst>
          </p:nvPr>
        </p:nvSpPr>
        <p:spPr>
          <a:xfrm rot="16200000">
            <a:off x="6410201" y="6266284"/>
            <a:ext cx="69214" cy="88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500"/>
              </a:lnSpc>
            </a:pPr>
            <a:r>
              <a:rPr sz="300" spc="4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endParaRPr lang="en-US" altLang="en-US" sz="300" dirty="0"/>
          </a:p>
        </p:txBody>
      </p:sp>
      <p:sp>
        <p:nvSpPr>
          <p:cNvPr id="368" name="rect"/>
          <p:cNvSpPr/>
          <p:nvPr>
            <p:custDataLst>
              <p:tags r:id="rId203"/>
            </p:custDataLst>
          </p:nvPr>
        </p:nvSpPr>
        <p:spPr>
          <a:xfrm>
            <a:off x="5494136" y="5745494"/>
            <a:ext cx="7123" cy="24993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1" name="rect"/>
          <p:cNvSpPr/>
          <p:nvPr>
            <p:custDataLst>
              <p:tags r:id="rId204"/>
            </p:custDataLst>
          </p:nvPr>
        </p:nvSpPr>
        <p:spPr>
          <a:xfrm>
            <a:off x="5493501" y="5744859"/>
            <a:ext cx="8394" cy="26263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2" name="rect"/>
          <p:cNvSpPr/>
          <p:nvPr>
            <p:custDataLst>
              <p:tags r:id="rId205"/>
            </p:custDataLst>
          </p:nvPr>
        </p:nvSpPr>
        <p:spPr>
          <a:xfrm>
            <a:off x="5620501" y="5871859"/>
            <a:ext cx="8394" cy="26263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4" name="textbox 362"/>
          <p:cNvSpPr/>
          <p:nvPr>
            <p:custDataLst>
              <p:tags r:id="rId206"/>
            </p:custDataLst>
          </p:nvPr>
        </p:nvSpPr>
        <p:spPr>
          <a:xfrm>
            <a:off x="5467992" y="5761361"/>
            <a:ext cx="64135" cy="88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500"/>
              </a:lnSpc>
            </a:pPr>
            <a:r>
              <a:rPr sz="400" spc="-3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endParaRPr lang="en-US" altLang="en-US" sz="400" dirty="0"/>
          </a:p>
        </p:txBody>
      </p:sp>
      <p:sp>
        <p:nvSpPr>
          <p:cNvPr id="378" name="rect"/>
          <p:cNvSpPr/>
          <p:nvPr>
            <p:custDataLst>
              <p:tags r:id="rId207"/>
            </p:custDataLst>
          </p:nvPr>
        </p:nvSpPr>
        <p:spPr>
          <a:xfrm>
            <a:off x="3750818" y="8552630"/>
            <a:ext cx="1407782" cy="1651"/>
          </a:xfrm>
          <a:prstGeom prst="rect">
            <a:avLst/>
          </a:prstGeom>
          <a:solidFill>
            <a:srgbClr val="C9CAC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1" name="rect"/>
          <p:cNvSpPr/>
          <p:nvPr>
            <p:custDataLst>
              <p:tags r:id="rId208"/>
            </p:custDataLst>
          </p:nvPr>
        </p:nvSpPr>
        <p:spPr>
          <a:xfrm>
            <a:off x="3750818" y="8691657"/>
            <a:ext cx="1407782" cy="1650"/>
          </a:xfrm>
          <a:prstGeom prst="rect">
            <a:avLst/>
          </a:prstGeom>
          <a:solidFill>
            <a:srgbClr val="C9CAC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2" name="textbox 367"/>
          <p:cNvSpPr/>
          <p:nvPr>
            <p:custDataLst>
              <p:tags r:id="rId209"/>
            </p:custDataLst>
          </p:nvPr>
        </p:nvSpPr>
        <p:spPr>
          <a:xfrm>
            <a:off x="5486045" y="8099186"/>
            <a:ext cx="70485" cy="787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20"/>
              </a:lnSpc>
            </a:pPr>
            <a:r>
              <a:rPr sz="300" spc="-1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300" spc="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altLang="en-US" sz="300" dirty="0"/>
          </a:p>
        </p:txBody>
      </p:sp>
      <p:sp>
        <p:nvSpPr>
          <p:cNvPr id="385" name="rect"/>
          <p:cNvSpPr/>
          <p:nvPr>
            <p:custDataLst>
              <p:tags r:id="rId210"/>
            </p:custDataLst>
          </p:nvPr>
        </p:nvSpPr>
        <p:spPr>
          <a:xfrm>
            <a:off x="6080558" y="6914574"/>
            <a:ext cx="4495" cy="417042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7" name="rect"/>
          <p:cNvSpPr/>
          <p:nvPr>
            <p:custDataLst>
              <p:tags r:id="rId211"/>
            </p:custDataLst>
          </p:nvPr>
        </p:nvSpPr>
        <p:spPr>
          <a:xfrm>
            <a:off x="4476638" y="6905123"/>
            <a:ext cx="4495" cy="417029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0" name="rect"/>
          <p:cNvSpPr/>
          <p:nvPr>
            <p:custDataLst>
              <p:tags r:id="rId212"/>
            </p:custDataLst>
          </p:nvPr>
        </p:nvSpPr>
        <p:spPr>
          <a:xfrm>
            <a:off x="4726086" y="7627423"/>
            <a:ext cx="417029" cy="4495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3" name="path"/>
          <p:cNvSpPr/>
          <p:nvPr>
            <p:custDataLst>
              <p:tags r:id="rId213"/>
            </p:custDataLst>
          </p:nvPr>
        </p:nvSpPr>
        <p:spPr>
          <a:xfrm>
            <a:off x="5577677" y="5711301"/>
            <a:ext cx="41566" cy="36299"/>
          </a:xfrm>
          <a:custGeom>
            <a:avLst/>
            <a:gdLst/>
            <a:ahLst/>
            <a:cxnLst/>
            <a:rect l="0" t="0" r="0" b="0"/>
            <a:pathLst>
              <a:path w="65" h="57">
                <a:moveTo>
                  <a:pt x="62" y="54"/>
                </a:moveTo>
                <a:lnTo>
                  <a:pt x="62" y="2"/>
                </a:lnTo>
                <a:moveTo>
                  <a:pt x="62" y="2"/>
                </a:moveTo>
                <a:lnTo>
                  <a:pt x="2" y="2"/>
                </a:lnTo>
              </a:path>
            </a:pathLst>
          </a:custGeom>
          <a:noFill/>
          <a:ln w="3594" cap="sq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5" name="path"/>
          <p:cNvSpPr/>
          <p:nvPr>
            <p:custDataLst>
              <p:tags r:id="rId214"/>
            </p:custDataLst>
          </p:nvPr>
        </p:nvSpPr>
        <p:spPr>
          <a:xfrm>
            <a:off x="6361474" y="6270367"/>
            <a:ext cx="31291" cy="43078"/>
          </a:xfrm>
          <a:custGeom>
            <a:avLst/>
            <a:gdLst/>
            <a:ahLst/>
            <a:cxnLst/>
            <a:rect l="0" t="0" r="0" b="0"/>
            <a:pathLst>
              <a:path w="49" h="67">
                <a:moveTo>
                  <a:pt x="46" y="65"/>
                </a:moveTo>
                <a:lnTo>
                  <a:pt x="2" y="65"/>
                </a:lnTo>
                <a:moveTo>
                  <a:pt x="2" y="65"/>
                </a:moveTo>
                <a:lnTo>
                  <a:pt x="2" y="2"/>
                </a:lnTo>
              </a:path>
            </a:pathLst>
          </a:custGeom>
          <a:noFill/>
          <a:ln w="3594" cap="sq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7" name="path"/>
          <p:cNvSpPr/>
          <p:nvPr>
            <p:custDataLst>
              <p:tags r:id="rId215"/>
            </p:custDataLst>
          </p:nvPr>
        </p:nvSpPr>
        <p:spPr>
          <a:xfrm>
            <a:off x="5495767" y="5711299"/>
            <a:ext cx="37351" cy="35991"/>
          </a:xfrm>
          <a:custGeom>
            <a:avLst/>
            <a:gdLst/>
            <a:ahLst/>
            <a:cxnLst/>
            <a:rect l="0" t="0" r="0" b="0"/>
            <a:pathLst>
              <a:path w="58" h="56">
                <a:moveTo>
                  <a:pt x="2" y="53"/>
                </a:moveTo>
                <a:lnTo>
                  <a:pt x="2" y="2"/>
                </a:lnTo>
                <a:moveTo>
                  <a:pt x="2" y="2"/>
                </a:moveTo>
                <a:lnTo>
                  <a:pt x="55" y="2"/>
                </a:lnTo>
              </a:path>
            </a:pathLst>
          </a:custGeom>
          <a:noFill/>
          <a:ln w="3594" cap="sq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99" name="picture 379"/>
          <p:cNvPicPr>
            <a:picLocks noChangeAspect="1"/>
          </p:cNvPicPr>
          <p:nvPr>
            <p:custDataLst>
              <p:tags r:id="rId216"/>
            </p:custDataLst>
          </p:nvPr>
        </p:nvPicPr>
        <p:blipFill>
          <a:blip r:embed="rId217"/>
          <a:stretch>
            <a:fillRect/>
          </a:stretch>
        </p:blipFill>
        <p:spPr>
          <a:xfrm rot="21600000">
            <a:off x="4432172" y="9132995"/>
            <a:ext cx="41641" cy="32283"/>
          </a:xfrm>
          <a:prstGeom prst="rect">
            <a:avLst/>
          </a:prstGeom>
        </p:spPr>
      </p:pic>
      <p:pic>
        <p:nvPicPr>
          <p:cNvPr id="402" name="picture 380"/>
          <p:cNvPicPr>
            <a:picLocks noChangeAspect="1"/>
          </p:cNvPicPr>
          <p:nvPr>
            <p:custDataLst>
              <p:tags r:id="rId218"/>
            </p:custDataLst>
          </p:nvPr>
        </p:nvPicPr>
        <p:blipFill>
          <a:blip r:embed="rId219"/>
          <a:stretch>
            <a:fillRect/>
          </a:stretch>
        </p:blipFill>
        <p:spPr>
          <a:xfrm rot="21600000">
            <a:off x="4665059" y="9133036"/>
            <a:ext cx="41733" cy="32207"/>
          </a:xfrm>
          <a:prstGeom prst="rect">
            <a:avLst/>
          </a:prstGeom>
        </p:spPr>
      </p:pic>
      <p:pic>
        <p:nvPicPr>
          <p:cNvPr id="404" name="picture 383"/>
          <p:cNvPicPr>
            <a:picLocks noChangeAspect="1"/>
          </p:cNvPicPr>
          <p:nvPr>
            <p:custDataLst>
              <p:tags r:id="rId220"/>
            </p:custDataLst>
          </p:nvPr>
        </p:nvPicPr>
        <p:blipFill>
          <a:blip r:embed="rId221"/>
          <a:stretch>
            <a:fillRect/>
          </a:stretch>
        </p:blipFill>
        <p:spPr>
          <a:xfrm rot="21600000">
            <a:off x="5132135" y="9133036"/>
            <a:ext cx="40625" cy="32207"/>
          </a:xfrm>
          <a:prstGeom prst="rect">
            <a:avLst/>
          </a:prstGeom>
        </p:spPr>
      </p:pic>
      <p:pic>
        <p:nvPicPr>
          <p:cNvPr id="407" name="picture 384"/>
          <p:cNvPicPr>
            <a:picLocks noChangeAspect="1"/>
          </p:cNvPicPr>
          <p:nvPr>
            <p:custDataLst>
              <p:tags r:id="rId222"/>
            </p:custDataLst>
          </p:nvPr>
        </p:nvPicPr>
        <p:blipFill>
          <a:blip r:embed="rId223"/>
          <a:stretch>
            <a:fillRect/>
          </a:stretch>
        </p:blipFill>
        <p:spPr>
          <a:xfrm rot="21600000">
            <a:off x="4200342" y="9133028"/>
            <a:ext cx="40493" cy="32214"/>
          </a:xfrm>
          <a:prstGeom prst="rect">
            <a:avLst/>
          </a:prstGeom>
        </p:spPr>
      </p:pic>
      <p:pic>
        <p:nvPicPr>
          <p:cNvPr id="409" name="picture 386"/>
          <p:cNvPicPr>
            <a:picLocks noChangeAspect="1"/>
          </p:cNvPicPr>
          <p:nvPr>
            <p:custDataLst>
              <p:tags r:id="rId224"/>
            </p:custDataLst>
          </p:nvPr>
        </p:nvPicPr>
        <p:blipFill>
          <a:blip r:embed="rId225"/>
          <a:stretch>
            <a:fillRect/>
          </a:stretch>
        </p:blipFill>
        <p:spPr>
          <a:xfrm rot="21600000">
            <a:off x="4899373" y="9133036"/>
            <a:ext cx="40397" cy="32249"/>
          </a:xfrm>
          <a:prstGeom prst="rect">
            <a:avLst/>
          </a:prstGeom>
        </p:spPr>
      </p:pic>
      <p:sp>
        <p:nvSpPr>
          <p:cNvPr id="410" name="path"/>
          <p:cNvSpPr/>
          <p:nvPr>
            <p:custDataLst>
              <p:tags r:id="rId226"/>
            </p:custDataLst>
          </p:nvPr>
        </p:nvSpPr>
        <p:spPr>
          <a:xfrm>
            <a:off x="5623956" y="4419342"/>
            <a:ext cx="343523" cy="3733"/>
          </a:xfrm>
          <a:custGeom>
            <a:avLst/>
            <a:gdLst/>
            <a:ahLst/>
            <a:cxnLst/>
            <a:rect l="0" t="0" r="0" b="0"/>
            <a:pathLst>
              <a:path w="540" h="5">
                <a:moveTo>
                  <a:pt x="0" y="2"/>
                </a:moveTo>
                <a:lnTo>
                  <a:pt x="540" y="2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14" name="picture 389"/>
          <p:cNvPicPr>
            <a:picLocks noChangeAspect="1"/>
          </p:cNvPicPr>
          <p:nvPr>
            <p:custDataLst>
              <p:tags r:id="rId227"/>
            </p:custDataLst>
          </p:nvPr>
        </p:nvPicPr>
        <p:blipFill>
          <a:blip r:embed="rId228"/>
          <a:stretch>
            <a:fillRect/>
          </a:stretch>
        </p:blipFill>
        <p:spPr>
          <a:xfrm rot="21600000">
            <a:off x="3689388" y="8387270"/>
            <a:ext cx="37954" cy="32207"/>
          </a:xfrm>
          <a:prstGeom prst="rect">
            <a:avLst/>
          </a:prstGeom>
        </p:spPr>
      </p:pic>
      <p:pic>
        <p:nvPicPr>
          <p:cNvPr id="417" name="picture 391"/>
          <p:cNvPicPr>
            <a:picLocks noChangeAspect="1"/>
          </p:cNvPicPr>
          <p:nvPr>
            <p:custDataLst>
              <p:tags r:id="rId229"/>
            </p:custDataLst>
          </p:nvPr>
        </p:nvPicPr>
        <p:blipFill>
          <a:blip r:embed="rId230"/>
          <a:stretch>
            <a:fillRect/>
          </a:stretch>
        </p:blipFill>
        <p:spPr>
          <a:xfrm rot="21600000">
            <a:off x="3969892" y="9133036"/>
            <a:ext cx="37953" cy="32207"/>
          </a:xfrm>
          <a:prstGeom prst="rect">
            <a:avLst/>
          </a:prstGeom>
        </p:spPr>
      </p:pic>
      <p:pic>
        <p:nvPicPr>
          <p:cNvPr id="420" name="picture 392"/>
          <p:cNvPicPr>
            <a:picLocks noChangeAspect="1"/>
          </p:cNvPicPr>
          <p:nvPr>
            <p:custDataLst>
              <p:tags r:id="rId231"/>
            </p:custDataLst>
          </p:nvPr>
        </p:nvPicPr>
        <p:blipFill>
          <a:blip r:embed="rId232"/>
          <a:stretch>
            <a:fillRect/>
          </a:stretch>
        </p:blipFill>
        <p:spPr>
          <a:xfrm rot="21600000">
            <a:off x="3689388" y="8246026"/>
            <a:ext cx="38165" cy="31940"/>
          </a:xfrm>
          <a:prstGeom prst="rect">
            <a:avLst/>
          </a:prstGeom>
        </p:spPr>
      </p:pic>
      <p:pic>
        <p:nvPicPr>
          <p:cNvPr id="425" name="picture 394"/>
          <p:cNvPicPr>
            <a:picLocks noChangeAspect="1"/>
          </p:cNvPicPr>
          <p:nvPr>
            <p:custDataLst>
              <p:tags r:id="rId233"/>
            </p:custDataLst>
          </p:nvPr>
        </p:nvPicPr>
        <p:blipFill>
          <a:blip r:embed="rId234"/>
          <a:stretch>
            <a:fillRect/>
          </a:stretch>
        </p:blipFill>
        <p:spPr>
          <a:xfrm rot="21600000">
            <a:off x="5501893" y="8395048"/>
            <a:ext cx="37653" cy="31953"/>
          </a:xfrm>
          <a:prstGeom prst="rect">
            <a:avLst/>
          </a:prstGeom>
        </p:spPr>
      </p:pic>
      <p:pic>
        <p:nvPicPr>
          <p:cNvPr id="428" name="picture 396"/>
          <p:cNvPicPr>
            <a:picLocks noChangeAspect="1"/>
          </p:cNvPicPr>
          <p:nvPr>
            <p:custDataLst>
              <p:tags r:id="rId235"/>
            </p:custDataLst>
          </p:nvPr>
        </p:nvPicPr>
        <p:blipFill>
          <a:blip r:embed="rId236"/>
          <a:stretch>
            <a:fillRect/>
          </a:stretch>
        </p:blipFill>
        <p:spPr>
          <a:xfrm rot="21600000">
            <a:off x="5501893" y="8254663"/>
            <a:ext cx="37861" cy="31673"/>
          </a:xfrm>
          <a:prstGeom prst="rect">
            <a:avLst/>
          </a:prstGeom>
        </p:spPr>
      </p:pic>
      <p:sp>
        <p:nvSpPr>
          <p:cNvPr id="430" name="rect"/>
          <p:cNvSpPr/>
          <p:nvPr>
            <p:custDataLst>
              <p:tags r:id="rId237"/>
            </p:custDataLst>
          </p:nvPr>
        </p:nvSpPr>
        <p:spPr>
          <a:xfrm>
            <a:off x="5614856" y="4036341"/>
            <a:ext cx="271995" cy="3733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2" name="rect"/>
          <p:cNvSpPr/>
          <p:nvPr>
            <p:custDataLst>
              <p:tags r:id="rId238"/>
            </p:custDataLst>
          </p:nvPr>
        </p:nvSpPr>
        <p:spPr>
          <a:xfrm>
            <a:off x="5621157" y="4950014"/>
            <a:ext cx="265010" cy="3733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4" name="path"/>
          <p:cNvSpPr/>
          <p:nvPr>
            <p:custDataLst>
              <p:tags r:id="rId239"/>
            </p:custDataLst>
          </p:nvPr>
        </p:nvSpPr>
        <p:spPr>
          <a:xfrm>
            <a:off x="4619183" y="6692669"/>
            <a:ext cx="219684" cy="4495"/>
          </a:xfrm>
          <a:custGeom>
            <a:avLst/>
            <a:gdLst/>
            <a:ahLst/>
            <a:cxnLst/>
            <a:rect l="0" t="0" r="0" b="0"/>
            <a:pathLst>
              <a:path w="345" h="7">
                <a:moveTo>
                  <a:pt x="342" y="3"/>
                </a:moveTo>
                <a:lnTo>
                  <a:pt x="3" y="3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6" name="path"/>
          <p:cNvSpPr/>
          <p:nvPr>
            <p:custDataLst>
              <p:tags r:id="rId240"/>
            </p:custDataLst>
          </p:nvPr>
        </p:nvSpPr>
        <p:spPr>
          <a:xfrm>
            <a:off x="6221728" y="6702122"/>
            <a:ext cx="219661" cy="4495"/>
          </a:xfrm>
          <a:custGeom>
            <a:avLst/>
            <a:gdLst/>
            <a:ahLst/>
            <a:cxnLst/>
            <a:rect l="0" t="0" r="0" b="0"/>
            <a:pathLst>
              <a:path w="345" h="7">
                <a:moveTo>
                  <a:pt x="342" y="3"/>
                </a:moveTo>
                <a:lnTo>
                  <a:pt x="3" y="3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8" name="path"/>
          <p:cNvSpPr/>
          <p:nvPr>
            <p:custDataLst>
              <p:tags r:id="rId241"/>
            </p:custDataLst>
          </p:nvPr>
        </p:nvSpPr>
        <p:spPr>
          <a:xfrm>
            <a:off x="6477380" y="3942607"/>
            <a:ext cx="58433" cy="16548"/>
          </a:xfrm>
          <a:custGeom>
            <a:avLst/>
            <a:gdLst/>
            <a:ahLst/>
            <a:cxnLst/>
            <a:rect l="0" t="0" r="0" b="0"/>
            <a:pathLst>
              <a:path w="92" h="26">
                <a:moveTo>
                  <a:pt x="12" y="17"/>
                </a:moveTo>
                <a:lnTo>
                  <a:pt x="14" y="17"/>
                </a:lnTo>
                <a:lnTo>
                  <a:pt x="14" y="21"/>
                </a:lnTo>
                <a:moveTo>
                  <a:pt x="15" y="17"/>
                </a:moveTo>
                <a:lnTo>
                  <a:pt x="17" y="17"/>
                </a:lnTo>
                <a:lnTo>
                  <a:pt x="17" y="18"/>
                </a:lnTo>
                <a:lnTo>
                  <a:pt x="15" y="21"/>
                </a:lnTo>
                <a:lnTo>
                  <a:pt x="17" y="21"/>
                </a:lnTo>
                <a:moveTo>
                  <a:pt x="19" y="17"/>
                </a:moveTo>
                <a:lnTo>
                  <a:pt x="20" y="17"/>
                </a:lnTo>
                <a:lnTo>
                  <a:pt x="19" y="18"/>
                </a:lnTo>
                <a:lnTo>
                  <a:pt x="20" y="18"/>
                </a:lnTo>
                <a:lnTo>
                  <a:pt x="20" y="19"/>
                </a:lnTo>
                <a:lnTo>
                  <a:pt x="20" y="21"/>
                </a:lnTo>
                <a:lnTo>
                  <a:pt x="19" y="21"/>
                </a:lnTo>
                <a:lnTo>
                  <a:pt x="18" y="19"/>
                </a:lnTo>
                <a:moveTo>
                  <a:pt x="23" y="17"/>
                </a:moveTo>
                <a:lnTo>
                  <a:pt x="21" y="19"/>
                </a:lnTo>
                <a:lnTo>
                  <a:pt x="25" y="19"/>
                </a:lnTo>
                <a:moveTo>
                  <a:pt x="23" y="17"/>
                </a:moveTo>
                <a:lnTo>
                  <a:pt x="23" y="21"/>
                </a:lnTo>
                <a:moveTo>
                  <a:pt x="27" y="17"/>
                </a:moveTo>
                <a:lnTo>
                  <a:pt x="26" y="17"/>
                </a:lnTo>
                <a:lnTo>
                  <a:pt x="25" y="18"/>
                </a:lnTo>
                <a:lnTo>
                  <a:pt x="27" y="18"/>
                </a:lnTo>
                <a:lnTo>
                  <a:pt x="27" y="19"/>
                </a:lnTo>
                <a:lnTo>
                  <a:pt x="27" y="21"/>
                </a:lnTo>
                <a:lnTo>
                  <a:pt x="26" y="21"/>
                </a:lnTo>
                <a:lnTo>
                  <a:pt x="25" y="19"/>
                </a:lnTo>
                <a:moveTo>
                  <a:pt x="30" y="17"/>
                </a:moveTo>
                <a:lnTo>
                  <a:pt x="28" y="17"/>
                </a:lnTo>
                <a:lnTo>
                  <a:pt x="28" y="18"/>
                </a:lnTo>
                <a:lnTo>
                  <a:pt x="28" y="19"/>
                </a:lnTo>
                <a:lnTo>
                  <a:pt x="29" y="21"/>
                </a:lnTo>
                <a:lnTo>
                  <a:pt x="30" y="21"/>
                </a:lnTo>
                <a:lnTo>
                  <a:pt x="30" y="19"/>
                </a:lnTo>
                <a:lnTo>
                  <a:pt x="30" y="18"/>
                </a:lnTo>
                <a:lnTo>
                  <a:pt x="29" y="18"/>
                </a:lnTo>
                <a:lnTo>
                  <a:pt x="28" y="18"/>
                </a:lnTo>
                <a:lnTo>
                  <a:pt x="28" y="19"/>
                </a:lnTo>
                <a:moveTo>
                  <a:pt x="31" y="17"/>
                </a:moveTo>
                <a:lnTo>
                  <a:pt x="33" y="17"/>
                </a:lnTo>
                <a:lnTo>
                  <a:pt x="32" y="21"/>
                </a:lnTo>
                <a:moveTo>
                  <a:pt x="36" y="17"/>
                </a:moveTo>
                <a:lnTo>
                  <a:pt x="34" y="17"/>
                </a:lnTo>
                <a:lnTo>
                  <a:pt x="36" y="18"/>
                </a:lnTo>
                <a:lnTo>
                  <a:pt x="37" y="18"/>
                </a:lnTo>
                <a:lnTo>
                  <a:pt x="37" y="19"/>
                </a:lnTo>
                <a:lnTo>
                  <a:pt x="37" y="21"/>
                </a:lnTo>
                <a:lnTo>
                  <a:pt x="36" y="21"/>
                </a:lnTo>
                <a:lnTo>
                  <a:pt x="34" y="19"/>
                </a:lnTo>
                <a:lnTo>
                  <a:pt x="34" y="18"/>
                </a:lnTo>
                <a:lnTo>
                  <a:pt x="36" y="18"/>
                </a:lnTo>
                <a:lnTo>
                  <a:pt x="37" y="18"/>
                </a:lnTo>
                <a:lnTo>
                  <a:pt x="37" y="17"/>
                </a:lnTo>
                <a:lnTo>
                  <a:pt x="36" y="17"/>
                </a:lnTo>
                <a:close/>
                <a:moveTo>
                  <a:pt x="40" y="18"/>
                </a:moveTo>
                <a:lnTo>
                  <a:pt x="38" y="18"/>
                </a:lnTo>
                <a:lnTo>
                  <a:pt x="38" y="17"/>
                </a:lnTo>
                <a:lnTo>
                  <a:pt x="40" y="17"/>
                </a:lnTo>
                <a:lnTo>
                  <a:pt x="40" y="20"/>
                </a:lnTo>
                <a:lnTo>
                  <a:pt x="39" y="20"/>
                </a:lnTo>
                <a:lnTo>
                  <a:pt x="38" y="19"/>
                </a:lnTo>
                <a:lnTo>
                  <a:pt x="40" y="18"/>
                </a:lnTo>
                <a:close/>
                <a:moveTo>
                  <a:pt x="42" y="17"/>
                </a:moveTo>
                <a:lnTo>
                  <a:pt x="41" y="17"/>
                </a:lnTo>
                <a:lnTo>
                  <a:pt x="41" y="18"/>
                </a:lnTo>
                <a:lnTo>
                  <a:pt x="41" y="19"/>
                </a:lnTo>
                <a:lnTo>
                  <a:pt x="42" y="21"/>
                </a:lnTo>
                <a:lnTo>
                  <a:pt x="43" y="21"/>
                </a:lnTo>
                <a:lnTo>
                  <a:pt x="43" y="19"/>
                </a:lnTo>
                <a:lnTo>
                  <a:pt x="43" y="17"/>
                </a:lnTo>
                <a:lnTo>
                  <a:pt x="42" y="17"/>
                </a:lnTo>
                <a:close/>
                <a:moveTo>
                  <a:pt x="44" y="17"/>
                </a:moveTo>
                <a:lnTo>
                  <a:pt x="46" y="17"/>
                </a:lnTo>
                <a:lnTo>
                  <a:pt x="46" y="21"/>
                </a:lnTo>
                <a:moveTo>
                  <a:pt x="48" y="17"/>
                </a:moveTo>
                <a:lnTo>
                  <a:pt x="50" y="17"/>
                </a:lnTo>
                <a:lnTo>
                  <a:pt x="49" y="18"/>
                </a:lnTo>
                <a:lnTo>
                  <a:pt x="48" y="21"/>
                </a:lnTo>
                <a:lnTo>
                  <a:pt x="50" y="21"/>
                </a:lnTo>
                <a:moveTo>
                  <a:pt x="51" y="17"/>
                </a:moveTo>
                <a:lnTo>
                  <a:pt x="53" y="17"/>
                </a:lnTo>
                <a:lnTo>
                  <a:pt x="52" y="18"/>
                </a:lnTo>
                <a:lnTo>
                  <a:pt x="53" y="18"/>
                </a:lnTo>
                <a:lnTo>
                  <a:pt x="53" y="19"/>
                </a:lnTo>
                <a:lnTo>
                  <a:pt x="52" y="21"/>
                </a:lnTo>
                <a:lnTo>
                  <a:pt x="51" y="21"/>
                </a:lnTo>
                <a:lnTo>
                  <a:pt x="51" y="19"/>
                </a:lnTo>
                <a:moveTo>
                  <a:pt x="55" y="17"/>
                </a:moveTo>
                <a:lnTo>
                  <a:pt x="54" y="19"/>
                </a:lnTo>
                <a:lnTo>
                  <a:pt x="57" y="19"/>
                </a:lnTo>
                <a:moveTo>
                  <a:pt x="55" y="17"/>
                </a:moveTo>
                <a:lnTo>
                  <a:pt x="55" y="21"/>
                </a:lnTo>
                <a:moveTo>
                  <a:pt x="59" y="17"/>
                </a:moveTo>
                <a:lnTo>
                  <a:pt x="58" y="17"/>
                </a:lnTo>
                <a:lnTo>
                  <a:pt x="58" y="18"/>
                </a:lnTo>
                <a:lnTo>
                  <a:pt x="60" y="18"/>
                </a:lnTo>
                <a:lnTo>
                  <a:pt x="60" y="19"/>
                </a:lnTo>
                <a:lnTo>
                  <a:pt x="59" y="21"/>
                </a:lnTo>
                <a:lnTo>
                  <a:pt x="58" y="21"/>
                </a:lnTo>
                <a:lnTo>
                  <a:pt x="58" y="19"/>
                </a:lnTo>
                <a:moveTo>
                  <a:pt x="62" y="17"/>
                </a:moveTo>
                <a:lnTo>
                  <a:pt x="61" y="17"/>
                </a:lnTo>
                <a:lnTo>
                  <a:pt x="61" y="18"/>
                </a:lnTo>
                <a:lnTo>
                  <a:pt x="61" y="21"/>
                </a:lnTo>
                <a:lnTo>
                  <a:pt x="62" y="21"/>
                </a:lnTo>
                <a:lnTo>
                  <a:pt x="62" y="19"/>
                </a:lnTo>
                <a:lnTo>
                  <a:pt x="63" y="19"/>
                </a:lnTo>
                <a:lnTo>
                  <a:pt x="62" y="18"/>
                </a:lnTo>
                <a:lnTo>
                  <a:pt x="61" y="18"/>
                </a:lnTo>
                <a:lnTo>
                  <a:pt x="61" y="19"/>
                </a:lnTo>
                <a:moveTo>
                  <a:pt x="64" y="17"/>
                </a:moveTo>
                <a:lnTo>
                  <a:pt x="66" y="17"/>
                </a:lnTo>
                <a:lnTo>
                  <a:pt x="64" y="21"/>
                </a:lnTo>
                <a:moveTo>
                  <a:pt x="68" y="17"/>
                </a:moveTo>
                <a:lnTo>
                  <a:pt x="68" y="18"/>
                </a:lnTo>
                <a:lnTo>
                  <a:pt x="69" y="18"/>
                </a:lnTo>
                <a:lnTo>
                  <a:pt x="70" y="18"/>
                </a:lnTo>
                <a:lnTo>
                  <a:pt x="70" y="19"/>
                </a:lnTo>
                <a:lnTo>
                  <a:pt x="69" y="21"/>
                </a:lnTo>
                <a:lnTo>
                  <a:pt x="68" y="21"/>
                </a:lnTo>
                <a:lnTo>
                  <a:pt x="68" y="19"/>
                </a:lnTo>
                <a:lnTo>
                  <a:pt x="68" y="18"/>
                </a:lnTo>
                <a:lnTo>
                  <a:pt x="69" y="18"/>
                </a:lnTo>
                <a:lnTo>
                  <a:pt x="70" y="17"/>
                </a:lnTo>
                <a:lnTo>
                  <a:pt x="68" y="17"/>
                </a:lnTo>
                <a:close/>
                <a:moveTo>
                  <a:pt x="73" y="18"/>
                </a:moveTo>
                <a:lnTo>
                  <a:pt x="71" y="18"/>
                </a:lnTo>
                <a:lnTo>
                  <a:pt x="71" y="17"/>
                </a:lnTo>
                <a:lnTo>
                  <a:pt x="72" y="17"/>
                </a:lnTo>
                <a:lnTo>
                  <a:pt x="73" y="18"/>
                </a:lnTo>
                <a:lnTo>
                  <a:pt x="72" y="19"/>
                </a:lnTo>
                <a:lnTo>
                  <a:pt x="72" y="20"/>
                </a:lnTo>
                <a:lnTo>
                  <a:pt x="71" y="20"/>
                </a:lnTo>
                <a:lnTo>
                  <a:pt x="71" y="19"/>
                </a:lnTo>
                <a:moveTo>
                  <a:pt x="75" y="17"/>
                </a:moveTo>
                <a:lnTo>
                  <a:pt x="74" y="17"/>
                </a:lnTo>
                <a:lnTo>
                  <a:pt x="74" y="18"/>
                </a:lnTo>
                <a:lnTo>
                  <a:pt x="74" y="21"/>
                </a:lnTo>
                <a:lnTo>
                  <a:pt x="75" y="21"/>
                </a:lnTo>
                <a:lnTo>
                  <a:pt x="76" y="19"/>
                </a:lnTo>
                <a:lnTo>
                  <a:pt x="76" y="17"/>
                </a:lnTo>
                <a:lnTo>
                  <a:pt x="75" y="17"/>
                </a:lnTo>
                <a:close/>
                <a:moveTo>
                  <a:pt x="2" y="2"/>
                </a:moveTo>
                <a:lnTo>
                  <a:pt x="89" y="2"/>
                </a:lnTo>
                <a:lnTo>
                  <a:pt x="89" y="23"/>
                </a:lnTo>
                <a:lnTo>
                  <a:pt x="2" y="23"/>
                </a:lnTo>
                <a:lnTo>
                  <a:pt x="2" y="2"/>
                </a:lnTo>
                <a:close/>
                <a:moveTo>
                  <a:pt x="6" y="15"/>
                </a:moveTo>
                <a:lnTo>
                  <a:pt x="6" y="2"/>
                </a:lnTo>
                <a:moveTo>
                  <a:pt x="11" y="15"/>
                </a:moveTo>
                <a:lnTo>
                  <a:pt x="11" y="2"/>
                </a:lnTo>
                <a:moveTo>
                  <a:pt x="17" y="15"/>
                </a:moveTo>
                <a:lnTo>
                  <a:pt x="17" y="2"/>
                </a:lnTo>
                <a:moveTo>
                  <a:pt x="22" y="15"/>
                </a:moveTo>
                <a:lnTo>
                  <a:pt x="22" y="2"/>
                </a:lnTo>
                <a:moveTo>
                  <a:pt x="28" y="15"/>
                </a:moveTo>
                <a:lnTo>
                  <a:pt x="28" y="2"/>
                </a:lnTo>
                <a:moveTo>
                  <a:pt x="33" y="15"/>
                </a:moveTo>
                <a:lnTo>
                  <a:pt x="33" y="2"/>
                </a:lnTo>
                <a:moveTo>
                  <a:pt x="39" y="15"/>
                </a:moveTo>
                <a:lnTo>
                  <a:pt x="39" y="2"/>
                </a:lnTo>
                <a:moveTo>
                  <a:pt x="44" y="15"/>
                </a:moveTo>
                <a:lnTo>
                  <a:pt x="44" y="2"/>
                </a:lnTo>
                <a:moveTo>
                  <a:pt x="50" y="15"/>
                </a:moveTo>
                <a:lnTo>
                  <a:pt x="50" y="2"/>
                </a:lnTo>
                <a:moveTo>
                  <a:pt x="55" y="15"/>
                </a:moveTo>
                <a:lnTo>
                  <a:pt x="55" y="2"/>
                </a:lnTo>
                <a:moveTo>
                  <a:pt x="61" y="15"/>
                </a:moveTo>
                <a:lnTo>
                  <a:pt x="61" y="2"/>
                </a:lnTo>
                <a:moveTo>
                  <a:pt x="66" y="15"/>
                </a:moveTo>
                <a:lnTo>
                  <a:pt x="66" y="2"/>
                </a:lnTo>
                <a:moveTo>
                  <a:pt x="72" y="15"/>
                </a:moveTo>
                <a:lnTo>
                  <a:pt x="72" y="2"/>
                </a:lnTo>
                <a:moveTo>
                  <a:pt x="78" y="15"/>
                </a:moveTo>
                <a:lnTo>
                  <a:pt x="78" y="2"/>
                </a:lnTo>
                <a:moveTo>
                  <a:pt x="83" y="15"/>
                </a:moveTo>
                <a:lnTo>
                  <a:pt x="83" y="2"/>
                </a:lnTo>
                <a:moveTo>
                  <a:pt x="89" y="15"/>
                </a:moveTo>
                <a:lnTo>
                  <a:pt x="89" y="2"/>
                </a:lnTo>
                <a:moveTo>
                  <a:pt x="5" y="15"/>
                </a:moveTo>
                <a:lnTo>
                  <a:pt x="5" y="2"/>
                </a:lnTo>
                <a:moveTo>
                  <a:pt x="10" y="15"/>
                </a:moveTo>
                <a:lnTo>
                  <a:pt x="10" y="2"/>
                </a:lnTo>
                <a:moveTo>
                  <a:pt x="16" y="15"/>
                </a:moveTo>
                <a:lnTo>
                  <a:pt x="16" y="2"/>
                </a:lnTo>
                <a:moveTo>
                  <a:pt x="21" y="15"/>
                </a:moveTo>
                <a:lnTo>
                  <a:pt x="21" y="2"/>
                </a:lnTo>
                <a:moveTo>
                  <a:pt x="27" y="15"/>
                </a:moveTo>
                <a:lnTo>
                  <a:pt x="27" y="2"/>
                </a:lnTo>
                <a:moveTo>
                  <a:pt x="32" y="15"/>
                </a:moveTo>
                <a:lnTo>
                  <a:pt x="32" y="2"/>
                </a:lnTo>
                <a:moveTo>
                  <a:pt x="38" y="15"/>
                </a:moveTo>
                <a:lnTo>
                  <a:pt x="38" y="2"/>
                </a:lnTo>
                <a:moveTo>
                  <a:pt x="43" y="15"/>
                </a:moveTo>
                <a:lnTo>
                  <a:pt x="43" y="2"/>
                </a:lnTo>
                <a:moveTo>
                  <a:pt x="49" y="15"/>
                </a:moveTo>
                <a:lnTo>
                  <a:pt x="49" y="2"/>
                </a:lnTo>
                <a:moveTo>
                  <a:pt x="54" y="15"/>
                </a:moveTo>
                <a:lnTo>
                  <a:pt x="54" y="2"/>
                </a:lnTo>
                <a:moveTo>
                  <a:pt x="60" y="15"/>
                </a:moveTo>
                <a:lnTo>
                  <a:pt x="60" y="2"/>
                </a:lnTo>
                <a:moveTo>
                  <a:pt x="65" y="15"/>
                </a:moveTo>
                <a:lnTo>
                  <a:pt x="65" y="2"/>
                </a:lnTo>
                <a:moveTo>
                  <a:pt x="71" y="15"/>
                </a:moveTo>
                <a:lnTo>
                  <a:pt x="71" y="2"/>
                </a:lnTo>
                <a:moveTo>
                  <a:pt x="76" y="15"/>
                </a:moveTo>
                <a:lnTo>
                  <a:pt x="76" y="2"/>
                </a:lnTo>
                <a:moveTo>
                  <a:pt x="82" y="15"/>
                </a:moveTo>
                <a:lnTo>
                  <a:pt x="82" y="2"/>
                </a:lnTo>
                <a:moveTo>
                  <a:pt x="87" y="15"/>
                </a:moveTo>
                <a:lnTo>
                  <a:pt x="87" y="2"/>
                </a:lnTo>
                <a:moveTo>
                  <a:pt x="4" y="15"/>
                </a:moveTo>
                <a:lnTo>
                  <a:pt x="4" y="2"/>
                </a:lnTo>
                <a:moveTo>
                  <a:pt x="9" y="15"/>
                </a:moveTo>
                <a:lnTo>
                  <a:pt x="9" y="2"/>
                </a:lnTo>
                <a:moveTo>
                  <a:pt x="15" y="15"/>
                </a:moveTo>
                <a:lnTo>
                  <a:pt x="15" y="2"/>
                </a:lnTo>
                <a:moveTo>
                  <a:pt x="20" y="15"/>
                </a:moveTo>
                <a:lnTo>
                  <a:pt x="20" y="2"/>
                </a:lnTo>
                <a:moveTo>
                  <a:pt x="26" y="15"/>
                </a:moveTo>
                <a:lnTo>
                  <a:pt x="26" y="2"/>
                </a:lnTo>
                <a:moveTo>
                  <a:pt x="31" y="15"/>
                </a:moveTo>
                <a:lnTo>
                  <a:pt x="31" y="2"/>
                </a:lnTo>
                <a:moveTo>
                  <a:pt x="37" y="15"/>
                </a:moveTo>
                <a:lnTo>
                  <a:pt x="37" y="2"/>
                </a:lnTo>
                <a:moveTo>
                  <a:pt x="42" y="15"/>
                </a:moveTo>
                <a:lnTo>
                  <a:pt x="42" y="2"/>
                </a:lnTo>
                <a:moveTo>
                  <a:pt x="48" y="15"/>
                </a:moveTo>
                <a:lnTo>
                  <a:pt x="48" y="2"/>
                </a:lnTo>
                <a:moveTo>
                  <a:pt x="53" y="15"/>
                </a:moveTo>
                <a:lnTo>
                  <a:pt x="53" y="2"/>
                </a:lnTo>
                <a:moveTo>
                  <a:pt x="59" y="15"/>
                </a:moveTo>
                <a:lnTo>
                  <a:pt x="59" y="2"/>
                </a:lnTo>
                <a:moveTo>
                  <a:pt x="64" y="15"/>
                </a:moveTo>
                <a:lnTo>
                  <a:pt x="64" y="2"/>
                </a:lnTo>
                <a:moveTo>
                  <a:pt x="70" y="15"/>
                </a:moveTo>
                <a:lnTo>
                  <a:pt x="70" y="2"/>
                </a:lnTo>
                <a:moveTo>
                  <a:pt x="75" y="15"/>
                </a:moveTo>
                <a:lnTo>
                  <a:pt x="75" y="2"/>
                </a:lnTo>
                <a:moveTo>
                  <a:pt x="81" y="15"/>
                </a:moveTo>
                <a:lnTo>
                  <a:pt x="81" y="2"/>
                </a:lnTo>
                <a:moveTo>
                  <a:pt x="86" y="15"/>
                </a:moveTo>
                <a:lnTo>
                  <a:pt x="86" y="2"/>
                </a:lnTo>
                <a:moveTo>
                  <a:pt x="2" y="15"/>
                </a:moveTo>
                <a:lnTo>
                  <a:pt x="2" y="2"/>
                </a:lnTo>
                <a:moveTo>
                  <a:pt x="8" y="15"/>
                </a:moveTo>
                <a:lnTo>
                  <a:pt x="8" y="2"/>
                </a:lnTo>
                <a:moveTo>
                  <a:pt x="13" y="15"/>
                </a:moveTo>
                <a:lnTo>
                  <a:pt x="13" y="2"/>
                </a:lnTo>
                <a:moveTo>
                  <a:pt x="19" y="15"/>
                </a:moveTo>
                <a:lnTo>
                  <a:pt x="19" y="2"/>
                </a:lnTo>
                <a:moveTo>
                  <a:pt x="25" y="15"/>
                </a:moveTo>
                <a:lnTo>
                  <a:pt x="25" y="2"/>
                </a:lnTo>
                <a:moveTo>
                  <a:pt x="30" y="15"/>
                </a:moveTo>
                <a:lnTo>
                  <a:pt x="30" y="2"/>
                </a:lnTo>
                <a:moveTo>
                  <a:pt x="36" y="15"/>
                </a:moveTo>
                <a:lnTo>
                  <a:pt x="36" y="2"/>
                </a:lnTo>
                <a:moveTo>
                  <a:pt x="41" y="15"/>
                </a:moveTo>
                <a:lnTo>
                  <a:pt x="41" y="2"/>
                </a:lnTo>
                <a:moveTo>
                  <a:pt x="47" y="15"/>
                </a:moveTo>
                <a:lnTo>
                  <a:pt x="47" y="2"/>
                </a:lnTo>
                <a:moveTo>
                  <a:pt x="52" y="15"/>
                </a:moveTo>
                <a:lnTo>
                  <a:pt x="52" y="2"/>
                </a:lnTo>
                <a:moveTo>
                  <a:pt x="58" y="15"/>
                </a:moveTo>
                <a:lnTo>
                  <a:pt x="58" y="2"/>
                </a:lnTo>
                <a:moveTo>
                  <a:pt x="63" y="15"/>
                </a:moveTo>
                <a:lnTo>
                  <a:pt x="63" y="2"/>
                </a:lnTo>
                <a:moveTo>
                  <a:pt x="69" y="15"/>
                </a:moveTo>
                <a:lnTo>
                  <a:pt x="69" y="2"/>
                </a:lnTo>
                <a:moveTo>
                  <a:pt x="74" y="15"/>
                </a:moveTo>
                <a:lnTo>
                  <a:pt x="74" y="2"/>
                </a:lnTo>
                <a:moveTo>
                  <a:pt x="80" y="15"/>
                </a:moveTo>
                <a:lnTo>
                  <a:pt x="80" y="2"/>
                </a:lnTo>
                <a:moveTo>
                  <a:pt x="85" y="15"/>
                </a:moveTo>
                <a:lnTo>
                  <a:pt x="85" y="2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39" name="path"/>
          <p:cNvSpPr/>
          <p:nvPr>
            <p:custDataLst>
              <p:tags r:id="rId242"/>
            </p:custDataLst>
          </p:nvPr>
        </p:nvSpPr>
        <p:spPr>
          <a:xfrm>
            <a:off x="6759214" y="3875177"/>
            <a:ext cx="31077" cy="30708"/>
          </a:xfrm>
          <a:custGeom>
            <a:avLst/>
            <a:gdLst/>
            <a:ahLst/>
            <a:cxnLst/>
            <a:rect l="0" t="0" r="0" b="0"/>
            <a:pathLst>
              <a:path w="48" h="48">
                <a:moveTo>
                  <a:pt x="46" y="2"/>
                </a:moveTo>
                <a:lnTo>
                  <a:pt x="32" y="15"/>
                </a:lnTo>
                <a:lnTo>
                  <a:pt x="2" y="45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40" name="path"/>
          <p:cNvSpPr/>
          <p:nvPr>
            <p:custDataLst>
              <p:tags r:id="rId243"/>
            </p:custDataLst>
          </p:nvPr>
        </p:nvSpPr>
        <p:spPr>
          <a:xfrm>
            <a:off x="5535735" y="3875699"/>
            <a:ext cx="30618" cy="29665"/>
          </a:xfrm>
          <a:custGeom>
            <a:avLst/>
            <a:gdLst/>
            <a:ahLst/>
            <a:cxnLst/>
            <a:rect l="0" t="0" r="0" b="0"/>
            <a:pathLst>
              <a:path w="48" h="46">
                <a:moveTo>
                  <a:pt x="46" y="44"/>
                </a:moveTo>
                <a:lnTo>
                  <a:pt x="2" y="2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41" name="group 36"/>
          <p:cNvGrpSpPr/>
          <p:nvPr/>
        </p:nvGrpSpPr>
        <p:grpSpPr>
          <a:xfrm rot="21600000">
            <a:off x="6930745" y="6186525"/>
            <a:ext cx="9106" cy="84291"/>
            <a:chOff x="0" y="0"/>
            <a:chExt cx="9106" cy="84291"/>
          </a:xfrm>
        </p:grpSpPr>
        <p:sp>
          <p:nvSpPr>
            <p:cNvPr id="443" name="path"/>
            <p:cNvSpPr/>
            <p:nvPr>
              <p:custDataLst>
                <p:tags r:id="rId244"/>
              </p:custDataLst>
            </p:nvPr>
          </p:nvSpPr>
          <p:spPr>
            <a:xfrm>
              <a:off x="2325" y="26285"/>
              <a:ext cx="3736" cy="31699"/>
            </a:xfrm>
            <a:custGeom>
              <a:avLst/>
              <a:gdLst/>
              <a:ahLst/>
              <a:cxnLst/>
              <a:rect l="0" t="0" r="0" b="0"/>
              <a:pathLst>
                <a:path w="5" h="49">
                  <a:moveTo>
                    <a:pt x="2" y="49"/>
                  </a:moveTo>
                  <a:lnTo>
                    <a:pt x="2" y="0"/>
                  </a:lnTo>
                </a:path>
              </a:pathLst>
            </a:custGeom>
            <a:noFill/>
            <a:ln w="3733" cap="flat">
              <a:solidFill>
                <a:srgbClr val="221815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4" name="path"/>
            <p:cNvSpPr/>
            <p:nvPr>
              <p:custDataLst>
                <p:tags r:id="rId245"/>
              </p:custDataLst>
            </p:nvPr>
          </p:nvSpPr>
          <p:spPr>
            <a:xfrm>
              <a:off x="0" y="0"/>
              <a:ext cx="9106" cy="84291"/>
            </a:xfrm>
            <a:custGeom>
              <a:avLst/>
              <a:gdLst/>
              <a:ahLst/>
              <a:cxnLst/>
              <a:rect l="0" t="0" r="0" b="0"/>
              <a:pathLst>
                <a:path w="14" h="132">
                  <a:moveTo>
                    <a:pt x="0" y="91"/>
                  </a:moveTo>
                  <a:lnTo>
                    <a:pt x="14" y="91"/>
                  </a:lnTo>
                  <a:lnTo>
                    <a:pt x="6" y="132"/>
                  </a:lnTo>
                  <a:lnTo>
                    <a:pt x="0" y="91"/>
                  </a:lnTo>
                  <a:close/>
                </a:path>
                <a:path w="14" h="132">
                  <a:moveTo>
                    <a:pt x="0" y="41"/>
                  </a:moveTo>
                  <a:lnTo>
                    <a:pt x="14" y="41"/>
                  </a:lnTo>
                  <a:lnTo>
                    <a:pt x="6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46" name="picture 413"/>
          <p:cNvPicPr>
            <a:picLocks noChangeAspect="1"/>
          </p:cNvPicPr>
          <p:nvPr>
            <p:custDataLst>
              <p:tags r:id="rId246"/>
            </p:custDataLst>
          </p:nvPr>
        </p:nvPicPr>
        <p:blipFill>
          <a:blip r:embed="rId247"/>
          <a:stretch>
            <a:fillRect/>
          </a:stretch>
        </p:blipFill>
        <p:spPr>
          <a:xfrm rot="21600000">
            <a:off x="3708840" y="8811273"/>
            <a:ext cx="19659" cy="31686"/>
          </a:xfrm>
          <a:prstGeom prst="rect">
            <a:avLst/>
          </a:prstGeom>
        </p:spPr>
      </p:pic>
      <p:pic>
        <p:nvPicPr>
          <p:cNvPr id="447" name="picture 415"/>
          <p:cNvPicPr>
            <a:picLocks noChangeAspect="1"/>
          </p:cNvPicPr>
          <p:nvPr>
            <p:custDataLst>
              <p:tags r:id="rId248"/>
            </p:custDataLst>
          </p:nvPr>
        </p:nvPicPr>
        <p:blipFill>
          <a:blip r:embed="rId249"/>
          <a:stretch>
            <a:fillRect/>
          </a:stretch>
        </p:blipFill>
        <p:spPr>
          <a:xfrm rot="21600000">
            <a:off x="5521197" y="8816439"/>
            <a:ext cx="19494" cy="31432"/>
          </a:xfrm>
          <a:prstGeom prst="rect">
            <a:avLst/>
          </a:prstGeom>
        </p:spPr>
      </p:pic>
      <p:pic>
        <p:nvPicPr>
          <p:cNvPr id="452" name="picture 416"/>
          <p:cNvPicPr>
            <a:picLocks noChangeAspect="1"/>
          </p:cNvPicPr>
          <p:nvPr>
            <p:custDataLst>
              <p:tags r:id="rId250"/>
            </p:custDataLst>
          </p:nvPr>
        </p:nvPicPr>
        <p:blipFill>
          <a:blip r:embed="rId251"/>
          <a:stretch>
            <a:fillRect/>
          </a:stretch>
        </p:blipFill>
        <p:spPr>
          <a:xfrm rot="21600000">
            <a:off x="3709325" y="8528526"/>
            <a:ext cx="18668" cy="32219"/>
          </a:xfrm>
          <a:prstGeom prst="rect">
            <a:avLst/>
          </a:prstGeom>
        </p:spPr>
      </p:pic>
      <p:pic>
        <p:nvPicPr>
          <p:cNvPr id="453" name="picture 418"/>
          <p:cNvPicPr>
            <a:picLocks noChangeAspect="1"/>
          </p:cNvPicPr>
          <p:nvPr>
            <p:custDataLst>
              <p:tags r:id="rId252"/>
            </p:custDataLst>
          </p:nvPr>
        </p:nvPicPr>
        <p:blipFill>
          <a:blip r:embed="rId253"/>
          <a:stretch>
            <a:fillRect/>
          </a:stretch>
        </p:blipFill>
        <p:spPr>
          <a:xfrm rot="21600000">
            <a:off x="5521684" y="8535422"/>
            <a:ext cx="18516" cy="31953"/>
          </a:xfrm>
          <a:prstGeom prst="rect">
            <a:avLst/>
          </a:prstGeom>
        </p:spPr>
      </p:pic>
      <p:pic>
        <p:nvPicPr>
          <p:cNvPr id="454" name="picture 419"/>
          <p:cNvPicPr>
            <a:picLocks noChangeAspect="1"/>
          </p:cNvPicPr>
          <p:nvPr>
            <p:custDataLst>
              <p:tags r:id="rId254"/>
            </p:custDataLst>
          </p:nvPr>
        </p:nvPicPr>
        <p:blipFill>
          <a:blip r:embed="rId255"/>
          <a:stretch>
            <a:fillRect/>
          </a:stretch>
        </p:blipFill>
        <p:spPr>
          <a:xfrm rot="21600000">
            <a:off x="3709945" y="8670043"/>
            <a:ext cx="17564" cy="31940"/>
          </a:xfrm>
          <a:prstGeom prst="rect">
            <a:avLst/>
          </a:prstGeom>
        </p:spPr>
      </p:pic>
      <p:pic>
        <p:nvPicPr>
          <p:cNvPr id="455" name="picture 421"/>
          <p:cNvPicPr>
            <a:picLocks noChangeAspect="1"/>
          </p:cNvPicPr>
          <p:nvPr>
            <p:custDataLst>
              <p:tags r:id="rId256"/>
            </p:custDataLst>
          </p:nvPr>
        </p:nvPicPr>
        <p:blipFill>
          <a:blip r:embed="rId257"/>
          <a:stretch>
            <a:fillRect/>
          </a:stretch>
        </p:blipFill>
        <p:spPr>
          <a:xfrm rot="21600000">
            <a:off x="3709994" y="9093546"/>
            <a:ext cx="17347" cy="32207"/>
          </a:xfrm>
          <a:prstGeom prst="rect">
            <a:avLst/>
          </a:prstGeom>
        </p:spPr>
      </p:pic>
      <p:sp>
        <p:nvSpPr>
          <p:cNvPr id="456" name="rect"/>
          <p:cNvSpPr/>
          <p:nvPr>
            <p:custDataLst>
              <p:tags r:id="rId258"/>
            </p:custDataLst>
          </p:nvPr>
        </p:nvSpPr>
        <p:spPr>
          <a:xfrm>
            <a:off x="3745911" y="9133036"/>
            <a:ext cx="17335" cy="32207"/>
          </a:xfrm>
          <a:prstGeom prst="rect">
            <a:avLst/>
          </a:prstGeom>
          <a:solidFill>
            <a:srgbClr val="3D3A3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57" name="picture 423"/>
          <p:cNvPicPr>
            <a:picLocks noChangeAspect="1"/>
          </p:cNvPicPr>
          <p:nvPr>
            <p:custDataLst>
              <p:tags r:id="rId259"/>
            </p:custDataLst>
          </p:nvPr>
        </p:nvPicPr>
        <p:blipFill>
          <a:blip r:embed="rId260"/>
          <a:stretch>
            <a:fillRect/>
          </a:stretch>
        </p:blipFill>
        <p:spPr>
          <a:xfrm rot="21600000">
            <a:off x="5196267" y="9093460"/>
            <a:ext cx="17335" cy="32207"/>
          </a:xfrm>
          <a:prstGeom prst="rect">
            <a:avLst/>
          </a:prstGeom>
        </p:spPr>
      </p:pic>
      <p:pic>
        <p:nvPicPr>
          <p:cNvPr id="458" name="picture 424"/>
          <p:cNvPicPr>
            <a:picLocks noChangeAspect="1"/>
          </p:cNvPicPr>
          <p:nvPr>
            <p:custDataLst>
              <p:tags r:id="rId261"/>
            </p:custDataLst>
          </p:nvPr>
        </p:nvPicPr>
        <p:blipFill>
          <a:blip r:embed="rId262"/>
          <a:stretch>
            <a:fillRect/>
          </a:stretch>
        </p:blipFill>
        <p:spPr>
          <a:xfrm rot="21600000">
            <a:off x="3710078" y="8952276"/>
            <a:ext cx="17474" cy="31940"/>
          </a:xfrm>
          <a:prstGeom prst="rect">
            <a:avLst/>
          </a:prstGeom>
        </p:spPr>
      </p:pic>
      <p:pic>
        <p:nvPicPr>
          <p:cNvPr id="459" name="picture 426"/>
          <p:cNvPicPr>
            <a:picLocks noChangeAspect="1"/>
          </p:cNvPicPr>
          <p:nvPr>
            <p:custDataLst>
              <p:tags r:id="rId263"/>
            </p:custDataLst>
          </p:nvPr>
        </p:nvPicPr>
        <p:blipFill>
          <a:blip r:embed="rId264"/>
          <a:stretch>
            <a:fillRect/>
          </a:stretch>
        </p:blipFill>
        <p:spPr>
          <a:xfrm rot="21600000">
            <a:off x="5522290" y="8676075"/>
            <a:ext cx="17423" cy="31686"/>
          </a:xfrm>
          <a:prstGeom prst="rect">
            <a:avLst/>
          </a:prstGeom>
        </p:spPr>
      </p:pic>
      <p:pic>
        <p:nvPicPr>
          <p:cNvPr id="460" name="picture 427"/>
          <p:cNvPicPr>
            <a:picLocks noChangeAspect="1"/>
          </p:cNvPicPr>
          <p:nvPr>
            <p:custDataLst>
              <p:tags r:id="rId265"/>
            </p:custDataLst>
          </p:nvPr>
        </p:nvPicPr>
        <p:blipFill>
          <a:blip r:embed="rId266"/>
          <a:stretch>
            <a:fillRect/>
          </a:stretch>
        </p:blipFill>
        <p:spPr>
          <a:xfrm rot="21600000">
            <a:off x="5522338" y="9096959"/>
            <a:ext cx="17208" cy="31940"/>
          </a:xfrm>
          <a:prstGeom prst="rect">
            <a:avLst/>
          </a:prstGeom>
        </p:spPr>
      </p:pic>
      <p:pic>
        <p:nvPicPr>
          <p:cNvPr id="461" name="picture 429"/>
          <p:cNvPicPr>
            <a:picLocks noChangeAspect="1"/>
          </p:cNvPicPr>
          <p:nvPr>
            <p:custDataLst>
              <p:tags r:id="rId267"/>
            </p:custDataLst>
          </p:nvPr>
        </p:nvPicPr>
        <p:blipFill>
          <a:blip r:embed="rId268"/>
          <a:stretch>
            <a:fillRect/>
          </a:stretch>
        </p:blipFill>
        <p:spPr>
          <a:xfrm rot="21600000">
            <a:off x="5522418" y="8956575"/>
            <a:ext cx="17335" cy="31686"/>
          </a:xfrm>
          <a:prstGeom prst="rect">
            <a:avLst/>
          </a:prstGeom>
        </p:spPr>
      </p:pic>
      <p:sp>
        <p:nvSpPr>
          <p:cNvPr id="462" name="path"/>
          <p:cNvSpPr/>
          <p:nvPr>
            <p:custDataLst>
              <p:tags r:id="rId269"/>
            </p:custDataLst>
          </p:nvPr>
        </p:nvSpPr>
        <p:spPr>
          <a:xfrm>
            <a:off x="6933070" y="6039532"/>
            <a:ext cx="3736" cy="146989"/>
          </a:xfrm>
          <a:custGeom>
            <a:avLst/>
            <a:gdLst/>
            <a:ahLst/>
            <a:cxnLst/>
            <a:rect l="0" t="0" r="0" b="0"/>
            <a:pathLst>
              <a:path w="5" h="231">
                <a:moveTo>
                  <a:pt x="2" y="231"/>
                </a:moveTo>
                <a:lnTo>
                  <a:pt x="2" y="0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3" name="rect"/>
          <p:cNvSpPr/>
          <p:nvPr>
            <p:custDataLst>
              <p:tags r:id="rId270"/>
            </p:custDataLst>
          </p:nvPr>
        </p:nvSpPr>
        <p:spPr>
          <a:xfrm>
            <a:off x="6543810" y="6702122"/>
            <a:ext cx="112752" cy="4495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4" name="rect"/>
          <p:cNvSpPr/>
          <p:nvPr>
            <p:custDataLst>
              <p:tags r:id="rId271"/>
            </p:custDataLst>
          </p:nvPr>
        </p:nvSpPr>
        <p:spPr>
          <a:xfrm>
            <a:off x="4941255" y="6692669"/>
            <a:ext cx="111404" cy="4495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5" name="rect"/>
          <p:cNvSpPr/>
          <p:nvPr>
            <p:custDataLst>
              <p:tags r:id="rId272"/>
            </p:custDataLst>
          </p:nvPr>
        </p:nvSpPr>
        <p:spPr>
          <a:xfrm>
            <a:off x="6007905" y="6702122"/>
            <a:ext cx="111391" cy="4495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6" name="path"/>
          <p:cNvSpPr/>
          <p:nvPr>
            <p:custDataLst>
              <p:tags r:id="rId273"/>
            </p:custDataLst>
          </p:nvPr>
        </p:nvSpPr>
        <p:spPr>
          <a:xfrm>
            <a:off x="5563194" y="3902152"/>
            <a:ext cx="9357" cy="24638"/>
          </a:xfrm>
          <a:custGeom>
            <a:avLst/>
            <a:gdLst/>
            <a:ahLst/>
            <a:cxnLst/>
            <a:rect l="0" t="0" r="0" b="0"/>
            <a:pathLst>
              <a:path w="14" h="38">
                <a:moveTo>
                  <a:pt x="2" y="2"/>
                </a:moveTo>
                <a:lnTo>
                  <a:pt x="2" y="27"/>
                </a:lnTo>
                <a:lnTo>
                  <a:pt x="5" y="33"/>
                </a:lnTo>
                <a:lnTo>
                  <a:pt x="11" y="35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7" name="path"/>
          <p:cNvSpPr/>
          <p:nvPr>
            <p:custDataLst>
              <p:tags r:id="rId274"/>
            </p:custDataLst>
          </p:nvPr>
        </p:nvSpPr>
        <p:spPr>
          <a:xfrm>
            <a:off x="6361474" y="6198900"/>
            <a:ext cx="3593" cy="48018"/>
          </a:xfrm>
          <a:custGeom>
            <a:avLst/>
            <a:gdLst/>
            <a:ahLst/>
            <a:cxnLst/>
            <a:rect l="0" t="0" r="0" b="0"/>
            <a:pathLst>
              <a:path w="5" h="75">
                <a:moveTo>
                  <a:pt x="2" y="2"/>
                </a:moveTo>
                <a:lnTo>
                  <a:pt x="2" y="72"/>
                </a:lnTo>
              </a:path>
            </a:pathLst>
          </a:custGeom>
          <a:noFill/>
          <a:ln w="3594" cap="sq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8" name="path"/>
          <p:cNvSpPr/>
          <p:nvPr>
            <p:custDataLst>
              <p:tags r:id="rId275"/>
            </p:custDataLst>
          </p:nvPr>
        </p:nvSpPr>
        <p:spPr>
          <a:xfrm>
            <a:off x="5568806" y="3923048"/>
            <a:ext cx="8647" cy="9131"/>
          </a:xfrm>
          <a:custGeom>
            <a:avLst/>
            <a:gdLst/>
            <a:ahLst/>
            <a:cxnLst/>
            <a:rect l="0" t="0" r="0" b="0"/>
            <a:pathLst>
              <a:path w="13" h="14">
                <a:moveTo>
                  <a:pt x="10" y="11"/>
                </a:moveTo>
                <a:lnTo>
                  <a:pt x="8" y="5"/>
                </a:lnTo>
                <a:lnTo>
                  <a:pt x="2" y="2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9" name="path"/>
          <p:cNvSpPr/>
          <p:nvPr>
            <p:custDataLst>
              <p:tags r:id="rId276"/>
            </p:custDataLst>
          </p:nvPr>
        </p:nvSpPr>
        <p:spPr>
          <a:xfrm>
            <a:off x="5560162" y="6203374"/>
            <a:ext cx="9562" cy="8102"/>
          </a:xfrm>
          <a:custGeom>
            <a:avLst/>
            <a:gdLst/>
            <a:ahLst/>
            <a:cxnLst/>
            <a:rect l="0" t="0" r="0" b="0"/>
            <a:pathLst>
              <a:path w="15" h="12">
                <a:moveTo>
                  <a:pt x="6" y="0"/>
                </a:moveTo>
                <a:lnTo>
                  <a:pt x="6" y="12"/>
                </a:lnTo>
                <a:moveTo>
                  <a:pt x="12" y="3"/>
                </a:moveTo>
                <a:lnTo>
                  <a:pt x="12" y="9"/>
                </a:lnTo>
                <a:moveTo>
                  <a:pt x="6" y="6"/>
                </a:moveTo>
                <a:lnTo>
                  <a:pt x="0" y="6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0" name="path"/>
          <p:cNvSpPr/>
          <p:nvPr>
            <p:custDataLst>
              <p:tags r:id="rId277"/>
            </p:custDataLst>
          </p:nvPr>
        </p:nvSpPr>
        <p:spPr>
          <a:xfrm>
            <a:off x="5607368" y="3879063"/>
            <a:ext cx="12148" cy="5236"/>
          </a:xfrm>
          <a:custGeom>
            <a:avLst/>
            <a:gdLst/>
            <a:ahLst/>
            <a:cxnLst/>
            <a:rect l="0" t="0" r="0" b="0"/>
            <a:pathLst>
              <a:path w="19" h="8">
                <a:moveTo>
                  <a:pt x="16" y="5"/>
                </a:moveTo>
                <a:lnTo>
                  <a:pt x="16" y="0"/>
                </a:lnTo>
                <a:moveTo>
                  <a:pt x="2" y="3"/>
                </a:moveTo>
                <a:lnTo>
                  <a:pt x="4" y="5"/>
                </a:lnTo>
                <a:lnTo>
                  <a:pt x="6" y="5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1" name="path"/>
          <p:cNvSpPr/>
          <p:nvPr>
            <p:custDataLst>
              <p:tags r:id="rId278"/>
            </p:custDataLst>
          </p:nvPr>
        </p:nvSpPr>
        <p:spPr>
          <a:xfrm>
            <a:off x="6712950" y="6263561"/>
            <a:ext cx="5832" cy="7762"/>
          </a:xfrm>
          <a:custGeom>
            <a:avLst/>
            <a:gdLst/>
            <a:ahLst/>
            <a:cxnLst/>
            <a:rect l="0" t="0" r="0" b="0"/>
            <a:pathLst>
              <a:path w="9" h="12">
                <a:moveTo>
                  <a:pt x="6" y="6"/>
                </a:moveTo>
                <a:lnTo>
                  <a:pt x="5" y="3"/>
                </a:lnTo>
                <a:lnTo>
                  <a:pt x="2" y="2"/>
                </a:lnTo>
                <a:moveTo>
                  <a:pt x="2" y="9"/>
                </a:moveTo>
                <a:lnTo>
                  <a:pt x="5" y="8"/>
                </a:lnTo>
                <a:lnTo>
                  <a:pt x="6" y="6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" name="图片 2" descr="e884384278016faeb00f4f73bb94342"/>
          <p:cNvPicPr>
            <a:picLocks noChangeAspect="1"/>
          </p:cNvPicPr>
          <p:nvPr/>
        </p:nvPicPr>
        <p:blipFill>
          <a:blip r:embed="rId279"/>
          <a:stretch>
            <a:fillRect/>
          </a:stretch>
        </p:blipFill>
        <p:spPr>
          <a:xfrm>
            <a:off x="0" y="9450070"/>
            <a:ext cx="7559040" cy="628015"/>
          </a:xfrm>
          <a:prstGeom prst="rect">
            <a:avLst/>
          </a:prstGeom>
        </p:spPr>
      </p:pic>
    </p:spTree>
    <p:custDataLst>
      <p:tags r:id="rId280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2" name="picture 45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3871494" y="8261630"/>
            <a:ext cx="1412349" cy="999011"/>
          </a:xfrm>
          <a:prstGeom prst="rect">
            <a:avLst/>
          </a:prstGeom>
        </p:spPr>
      </p:pic>
      <p:graphicFrame>
        <p:nvGraphicFramePr>
          <p:cNvPr id="453" name="table 45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91758" y="5181531"/>
          <a:ext cx="4891404" cy="4272280"/>
        </p:xfrm>
        <a:graphic>
          <a:graphicData uri="http://schemas.openxmlformats.org/drawingml/2006/table">
            <a:tbl>
              <a:tblPr/>
              <a:tblGrid>
                <a:gridCol w="86360"/>
                <a:gridCol w="413384"/>
                <a:gridCol w="1002665"/>
                <a:gridCol w="165735"/>
                <a:gridCol w="999489"/>
                <a:gridCol w="513080"/>
                <a:gridCol w="186689"/>
                <a:gridCol w="1441450"/>
                <a:gridCol w="82550"/>
              </a:tblGrid>
              <a:tr h="147954">
                <a:tc gridSpan="6">
                  <a:txBody>
                    <a:bodyPr/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62865" algn="l" rtl="0" eaLnBrk="0">
                        <a:lnSpc>
                          <a:spcPct val="91000"/>
                        </a:lnSpc>
                        <a:tabLst>
                          <a:tab pos="111760" algn="l"/>
                        </a:tabLst>
                      </a:pPr>
                      <a:r>
                        <a:rPr sz="900" spc="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900" spc="-3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结构性</a:t>
                      </a:r>
                      <a:r>
                        <a:rPr sz="900" spc="-2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能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 gridSpan="3">
                  <a:txBody>
                    <a:bodyPr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marL="22098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  <a:tabLst>
                          <a:tab pos="288925" algn="l"/>
                        </a:tabLst>
                      </a:pPr>
                      <a:r>
                        <a:rPr sz="800" spc="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800" spc="-3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背视</a:t>
                      </a:r>
                      <a:r>
                        <a:rPr sz="800" spc="-2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图</a:t>
                      </a:r>
                      <a:endParaRPr lang="en-US" altLang="en-US" sz="8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marL="1290955" algn="l" rtl="0" eaLnBrk="0">
                        <a:lnSpc>
                          <a:spcPts val="760"/>
                        </a:lnSpc>
                        <a:spcBef>
                          <a:spcPts val="190"/>
                        </a:spcBef>
                      </a:pPr>
                      <a:r>
                        <a:rPr sz="600" spc="-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35m</a:t>
                      </a:r>
                      <a:r>
                        <a:rPr sz="6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</a:t>
                      </a:r>
                      <a:endParaRPr lang="en-US" altLang="en-US" sz="600" dirty="0"/>
                    </a:p>
                    <a:p>
                      <a:pPr algn="l" rtl="0" eaLnBrk="0">
                        <a:lnSpc>
                          <a:spcPct val="186000"/>
                        </a:lnSpc>
                      </a:pPr>
                      <a:endParaRPr lang="en-US" altLang="en-US" sz="100" dirty="0"/>
                    </a:p>
                    <a:p>
                      <a:pPr marL="1311910" algn="l" rtl="0" eaLnBrk="0">
                        <a:lnSpc>
                          <a:spcPts val="625"/>
                        </a:lnSpc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</a:t>
                      </a:r>
                      <a:r>
                        <a:rPr sz="500" spc="4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4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6425">
                <a:tc gridSpan="6"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3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 gridSpan="6">
                  <a:txBody>
                    <a:bodyPr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" dirty="0"/>
                    </a:p>
                    <a:p>
                      <a:pPr marL="5778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9575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*</a:t>
                      </a:r>
                      <a:r>
                        <a:rPr sz="500" spc="-10" dirty="0">
                          <a:solidFill>
                            <a:srgbClr val="59575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-10" dirty="0">
                          <a:solidFill>
                            <a:srgbClr val="59575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详细信息请</a:t>
                      </a:r>
                      <a:r>
                        <a:rPr sz="500" spc="0" dirty="0">
                          <a:solidFill>
                            <a:srgbClr val="59575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参见金源安装说明书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3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209">
                <a:tc gridSpan="3">
                  <a:txBody>
                    <a:bodyPr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51435" algn="l" rtl="0" eaLnBrk="0">
                        <a:lnSpc>
                          <a:spcPct val="92000"/>
                        </a:lnSpc>
                        <a:tabLst>
                          <a:tab pos="112395" algn="l"/>
                        </a:tabLst>
                      </a:pPr>
                      <a:r>
                        <a:rPr sz="900" spc="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900" spc="-3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温度特</a:t>
                      </a:r>
                      <a:r>
                        <a:rPr sz="900" spc="-2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性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800" dirty="0"/>
                    </a:p>
                    <a:p>
                      <a:pPr marL="11747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  <a:tabLst>
                          <a:tab pos="184150" algn="l"/>
                        </a:tabLst>
                      </a:pPr>
                      <a:r>
                        <a:rPr sz="900" spc="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900" spc="-3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极限参</a:t>
                      </a:r>
                      <a:r>
                        <a:rPr sz="900" spc="-2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3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300">
                <a:tc rowSpan="4" gridSpan="3"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3"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3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290">
                <a:tc vMerge="1" gridSpan="3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3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marL="135890" algn="l" rtl="0" eaLnBrk="0">
                        <a:lnSpc>
                          <a:spcPts val="420"/>
                        </a:lnSpc>
                        <a:spcBef>
                          <a:spcPts val="5"/>
                        </a:spcBef>
                      </a:pPr>
                      <a:r>
                        <a:rPr sz="300" spc="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</a:t>
                      </a:r>
                      <a:endParaRPr lang="en-US" altLang="en-US" sz="3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300" dirty="0"/>
                    </a:p>
                    <a:p>
                      <a:pPr marL="5715" algn="l" rtl="0" eaLnBrk="0">
                        <a:lnSpc>
                          <a:spcPts val="735"/>
                        </a:lnSpc>
                        <a:spcBef>
                          <a:spcPts val="5"/>
                        </a:spcBef>
                      </a:pPr>
                      <a:r>
                        <a:rPr sz="600" spc="7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不同辐照度</a:t>
                      </a:r>
                      <a:r>
                        <a:rPr sz="600" spc="4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下</a:t>
                      </a:r>
                      <a:endParaRPr lang="en-US" altLang="en-US" sz="600" dirty="0"/>
                    </a:p>
                    <a:p>
                      <a:pPr algn="l" rtl="0" eaLnBrk="0">
                        <a:lnSpc>
                          <a:spcPct val="170000"/>
                        </a:lnSpc>
                      </a:pPr>
                      <a:endParaRPr lang="en-US" altLang="en-US" sz="100" dirty="0"/>
                    </a:p>
                    <a:p>
                      <a:pPr marL="12700" algn="l" rtl="0" eaLnBrk="0">
                        <a:lnSpc>
                          <a:spcPts val="750"/>
                        </a:lnSpc>
                      </a:pPr>
                      <a:r>
                        <a:rPr sz="600" spc="6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电流电压曲线/功率电压曲线(545</a:t>
                      </a:r>
                      <a:r>
                        <a:rPr sz="600" spc="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w)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10795" algn="l" rtl="0" eaLnBrk="0">
                        <a:lnSpc>
                          <a:spcPts val="420"/>
                        </a:lnSpc>
                      </a:pPr>
                      <a:r>
                        <a:rPr sz="300" spc="2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sz="300" spc="1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r>
                        <a:rPr sz="300" spc="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300" dirty="0"/>
                    </a:p>
                    <a:p>
                      <a:pPr marL="10795" algn="l" rtl="0" eaLnBrk="0">
                        <a:lnSpc>
                          <a:spcPts val="420"/>
                        </a:lnSpc>
                        <a:spcBef>
                          <a:spcPts val="570"/>
                        </a:spcBef>
                      </a:pPr>
                      <a:r>
                        <a:rPr sz="300" spc="2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sz="300" spc="1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300" spc="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300" dirty="0"/>
                    </a:p>
                    <a:p>
                      <a:pPr marL="10795" algn="l" rtl="0" eaLnBrk="0">
                        <a:lnSpc>
                          <a:spcPts val="420"/>
                        </a:lnSpc>
                        <a:spcBef>
                          <a:spcPts val="735"/>
                        </a:spcBef>
                      </a:pPr>
                      <a:r>
                        <a:rPr sz="300" spc="2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300" spc="1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</a:t>
                      </a:r>
                      <a:r>
                        <a:rPr sz="300" spc="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300" dirty="0"/>
                    </a:p>
                    <a:p>
                      <a:pPr marL="10795" algn="l" rtl="0" eaLnBrk="0">
                        <a:lnSpc>
                          <a:spcPts val="420"/>
                        </a:lnSpc>
                        <a:spcBef>
                          <a:spcPts val="790"/>
                        </a:spcBef>
                      </a:pPr>
                      <a:r>
                        <a:rPr sz="300" spc="2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300" spc="1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300" spc="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300" dirty="0"/>
                    </a:p>
                    <a:p>
                      <a:pPr marL="5715" algn="l" rtl="0" eaLnBrk="0">
                        <a:lnSpc>
                          <a:spcPts val="420"/>
                        </a:lnSpc>
                        <a:spcBef>
                          <a:spcPts val="665"/>
                        </a:spcBef>
                      </a:pPr>
                      <a:r>
                        <a:rPr sz="300" spc="2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300" spc="1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r>
                        <a:rPr sz="300" spc="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300" dirty="0"/>
                    </a:p>
                    <a:p>
                      <a:pPr marL="5715" algn="l" rtl="0" eaLnBrk="0">
                        <a:lnSpc>
                          <a:spcPts val="420"/>
                        </a:lnSpc>
                        <a:spcBef>
                          <a:spcPts val="645"/>
                        </a:spcBef>
                      </a:pPr>
                      <a:r>
                        <a:rPr sz="300" spc="2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300" spc="1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300" spc="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300" dirty="0"/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500" dirty="0"/>
                    </a:p>
                    <a:p>
                      <a:pPr marL="5715" algn="l" rtl="0" eaLnBrk="0">
                        <a:lnSpc>
                          <a:spcPts val="420"/>
                        </a:lnSpc>
                        <a:spcBef>
                          <a:spcPts val="5"/>
                        </a:spcBef>
                      </a:pPr>
                      <a:r>
                        <a:rPr sz="300" spc="2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300" spc="1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r>
                        <a:rPr sz="300" spc="0" dirty="0">
                          <a:solidFill>
                            <a:srgbClr val="3D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3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539">
                <a:tc vMerge="1" gridSpan="3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gridSpan="3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1524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  <a:tabLst>
                          <a:tab pos="52705" algn="l"/>
                          <a:tab pos="1421130" algn="l"/>
                        </a:tabLst>
                      </a:pPr>
                      <a:r>
                        <a:rPr sz="500" u="sng" spc="0" dirty="0">
                          <a:solidFill>
                            <a:srgbClr val="221815">
                              <a:alpha val="100000"/>
                            </a:srgbClr>
                          </a:solidFill>
                          <a:uFill>
                            <a:solidFill>
                              <a:srgbClr val="C9CACA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800" u="sng" spc="0" baseline="13000" dirty="0">
                          <a:solidFill>
                            <a:srgbClr val="221815">
                              <a:alpha val="100000"/>
                            </a:srgbClr>
                          </a:solidFill>
                          <a:uFill>
                            <a:solidFill>
                              <a:srgbClr val="C9CACA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Cell</a:t>
                      </a:r>
                      <a:r>
                        <a:rPr sz="500" u="sng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uFill>
                            <a:solidFill>
                              <a:srgbClr val="C9CACA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u="sng" spc="0" baseline="13000" dirty="0">
                          <a:solidFill>
                            <a:srgbClr val="221815">
                              <a:alpha val="100000"/>
                            </a:srgbClr>
                          </a:solidFill>
                          <a:uFill>
                            <a:solidFill>
                              <a:srgbClr val="C9CACA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temp</a:t>
                      </a:r>
                      <a:r>
                        <a:rPr sz="800" u="sng" spc="10" baseline="13000" dirty="0">
                          <a:solidFill>
                            <a:srgbClr val="221815">
                              <a:alpha val="100000"/>
                            </a:srgbClr>
                          </a:solidFill>
                          <a:uFill>
                            <a:solidFill>
                              <a:srgbClr val="C9CACA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.=2</a:t>
                      </a:r>
                      <a:r>
                        <a:rPr sz="800" u="sng" spc="0" baseline="13000" dirty="0">
                          <a:solidFill>
                            <a:srgbClr val="221815">
                              <a:alpha val="100000"/>
                            </a:srgbClr>
                          </a:solidFill>
                          <a:uFill>
                            <a:solidFill>
                              <a:srgbClr val="C9CACA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5°C</a:t>
                      </a:r>
                      <a:r>
                        <a:rPr sz="500" u="sng" spc="0" dirty="0">
                          <a:solidFill>
                            <a:srgbClr val="221815">
                              <a:alpha val="100000"/>
                            </a:srgbClr>
                          </a:solidFill>
                          <a:uFill>
                            <a:solidFill>
                              <a:srgbClr val="C9CACA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                 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</a:t>
                      </a:r>
                      <a:r>
                        <a:rPr sz="500" u="sng" spc="0" dirty="0">
                          <a:solidFill>
                            <a:srgbClr val="221815">
                              <a:alpha val="100000"/>
                            </a:srgbClr>
                          </a:solidFill>
                          <a:uFill>
                            <a:solidFill>
                              <a:srgbClr val="C9CACA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 gridSpan="3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/>
                    </a:p>
                    <a:p>
                      <a:pPr marL="13271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  <a:tabLst>
                          <a:tab pos="200025" algn="l"/>
                        </a:tabLst>
                      </a:pPr>
                      <a:r>
                        <a:rPr sz="900" spc="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900" spc="-3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包装方</a:t>
                      </a:r>
                      <a:r>
                        <a:rPr sz="900" spc="-2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式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665">
                <a:tc gridSpan="3">
                  <a:txBody>
                    <a:bodyPr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5143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  <a:tabLst>
                          <a:tab pos="114300" algn="l"/>
                        </a:tabLst>
                      </a:pPr>
                      <a:r>
                        <a:rPr sz="900" spc="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900" spc="-4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可选配</a:t>
                      </a:r>
                      <a:r>
                        <a:rPr sz="900" spc="-1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置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gridSpan="3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7550">
                <a:tc rowSpan="2"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200" dirty="0"/>
                    </a:p>
                    <a:p>
                      <a:pPr marL="34290" indent="635" algn="l" rtl="0" eaLnBrk="0">
                        <a:lnSpc>
                          <a:spcPct val="177000"/>
                        </a:lnSpc>
                      </a:pPr>
                      <a:r>
                        <a:rPr sz="600" spc="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连接</a:t>
                      </a:r>
                      <a:r>
                        <a:rPr sz="600" spc="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器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600" spc="4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缆线长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度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600" spc="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边</a:t>
                      </a:r>
                      <a:r>
                        <a:rPr sz="600" spc="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框</a:t>
                      </a:r>
                      <a:endParaRPr lang="en-US" altLang="en-US" sz="600" dirty="0"/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36830" indent="-635" algn="l" rtl="0" eaLnBrk="0">
                        <a:lnSpc>
                          <a:spcPct val="132000"/>
                        </a:lnSpc>
                      </a:pPr>
                      <a:r>
                        <a:rPr sz="600" spc="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组件尺</a:t>
                      </a:r>
                      <a:r>
                        <a:rPr sz="600" spc="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寸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600" spc="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背板颜</a:t>
                      </a:r>
                      <a:r>
                        <a:rPr sz="6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色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10477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  <a:tabLst>
                          <a:tab pos="165735" algn="l"/>
                        </a:tabLst>
                      </a:pP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6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原装MC4</a:t>
                      </a:r>
                      <a:endParaRPr lang="en-US" altLang="en-US" sz="600" dirty="0"/>
                    </a:p>
                    <a:p>
                      <a:pPr marL="104775" algn="l" rtl="0" eaLnBrk="0">
                        <a:lnSpc>
                          <a:spcPct val="176000"/>
                        </a:lnSpc>
                        <a:spcBef>
                          <a:spcPts val="10"/>
                        </a:spcBef>
                        <a:tabLst>
                          <a:tab pos="166370" algn="l"/>
                          <a:tab pos="169545" algn="l"/>
                        </a:tabLst>
                      </a:pP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6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1000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mm</a:t>
                      </a:r>
                      <a:r>
                        <a:rPr sz="6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900mm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600" spc="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黑</a:t>
                      </a:r>
                      <a:r>
                        <a:rPr sz="6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色</a:t>
                      </a:r>
                      <a:endParaRPr lang="en-US" altLang="en-US" sz="600" dirty="0"/>
                    </a:p>
                    <a:p>
                      <a:pPr marL="104775" algn="l" rtl="0" eaLnBrk="0">
                        <a:lnSpc>
                          <a:spcPts val="770"/>
                        </a:lnSpc>
                        <a:spcBef>
                          <a:spcPts val="570"/>
                        </a:spcBef>
                        <a:tabLst>
                          <a:tab pos="165735" algn="l"/>
                        </a:tabLst>
                      </a:pP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6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2279x1134x40m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</a:t>
                      </a:r>
                      <a:endParaRPr lang="en-US" altLang="en-US" sz="6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10477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  <a:tabLst>
                          <a:tab pos="166370" algn="l"/>
                        </a:tabLst>
                      </a:pP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6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黑色</a:t>
                      </a:r>
                      <a:r>
                        <a:rPr sz="6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透明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3365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600" spc="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每箱容</a:t>
                      </a:r>
                      <a:r>
                        <a:rPr sz="600" spc="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量</a:t>
                      </a:r>
                      <a:endParaRPr lang="en-US" altLang="en-US" sz="600" dirty="0"/>
                    </a:p>
                    <a:p>
                      <a:pPr marL="32385" indent="2540" algn="l" rtl="0" eaLnBrk="0">
                        <a:lnSpc>
                          <a:spcPct val="176000"/>
                        </a:lnSpc>
                        <a:spcBef>
                          <a:spcPts val="10"/>
                        </a:spcBef>
                      </a:pPr>
                      <a:r>
                        <a:rPr sz="6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平板装车量</a:t>
                      </a:r>
                      <a:r>
                        <a:rPr sz="6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6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6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17.5*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2.8m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6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平板装车量</a:t>
                      </a:r>
                      <a:r>
                        <a:rPr sz="6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6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6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13.0*2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.35m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6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标准集装箱</a:t>
                      </a:r>
                      <a:r>
                        <a:rPr sz="6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40HQ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700" dirty="0"/>
                    </a:p>
                    <a:p>
                      <a:pPr marL="9652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600" spc="4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31</a:t>
                      </a:r>
                      <a:r>
                        <a:rPr sz="6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pcs</a:t>
                      </a:r>
                      <a:endParaRPr lang="en-US" altLang="en-US" sz="600" dirty="0"/>
                    </a:p>
                    <a:p>
                      <a:pPr marL="54610" algn="l" rtl="0" eaLnBrk="0">
                        <a:lnSpc>
                          <a:spcPct val="88000"/>
                        </a:lnSpc>
                        <a:spcBef>
                          <a:spcPts val="635"/>
                        </a:spcBef>
                      </a:pPr>
                      <a:r>
                        <a:rPr sz="600" spc="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930</a:t>
                      </a:r>
                      <a:r>
                        <a:rPr sz="6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pcs</a:t>
                      </a:r>
                      <a:endParaRPr lang="en-US" altLang="en-US" sz="600" dirty="0"/>
                    </a:p>
                    <a:p>
                      <a:pPr marL="55880" algn="l" rtl="0" eaLnBrk="0">
                        <a:lnSpc>
                          <a:spcPct val="88000"/>
                        </a:lnSpc>
                        <a:spcBef>
                          <a:spcPts val="635"/>
                        </a:spcBef>
                      </a:pPr>
                      <a:r>
                        <a:rPr sz="600" spc="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682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pcs</a:t>
                      </a:r>
                      <a:endParaRPr lang="en-US" altLang="en-US" sz="6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500" dirty="0"/>
                    </a:p>
                    <a:p>
                      <a:pPr marL="5588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600" spc="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620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pcs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650"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FDD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53000"/>
                        </a:lnSpc>
                      </a:pPr>
                      <a:endParaRPr lang="en-US" altLang="en-US" sz="100" dirty="0"/>
                    </a:p>
                    <a:p>
                      <a:pPr marL="56007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5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Voltage</a:t>
                      </a:r>
                      <a:r>
                        <a:rPr sz="500" spc="-1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54" name="path"/>
          <p:cNvSpPr/>
          <p:nvPr>
            <p:custDataLst>
              <p:tags r:id="rId4"/>
            </p:custDataLst>
          </p:nvPr>
        </p:nvSpPr>
        <p:spPr>
          <a:xfrm>
            <a:off x="1391795" y="9392146"/>
            <a:ext cx="46697" cy="46430"/>
          </a:xfrm>
          <a:custGeom>
            <a:avLst/>
            <a:gdLst/>
            <a:ahLst/>
            <a:cxnLst/>
            <a:rect l="0" t="0" r="0" b="0"/>
            <a:pathLst>
              <a:path w="73" h="73">
                <a:moveTo>
                  <a:pt x="1" y="71"/>
                </a:moveTo>
                <a:lnTo>
                  <a:pt x="71" y="71"/>
                </a:lnTo>
                <a:lnTo>
                  <a:pt x="71" y="1"/>
                </a:lnTo>
                <a:lnTo>
                  <a:pt x="1" y="1"/>
                </a:lnTo>
                <a:lnTo>
                  <a:pt x="1" y="71"/>
                </a:lnTo>
                <a:close/>
              </a:path>
            </a:pathLst>
          </a:custGeom>
          <a:noFill/>
          <a:ln w="2525" cap="flat">
            <a:solidFill>
              <a:srgbClr val="5A5858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455" name="path"/>
          <p:cNvSpPr/>
          <p:nvPr>
            <p:custDataLst>
              <p:tags r:id="rId5"/>
            </p:custDataLst>
          </p:nvPr>
        </p:nvSpPr>
        <p:spPr>
          <a:xfrm>
            <a:off x="1049274" y="9392146"/>
            <a:ext cx="46697" cy="46430"/>
          </a:xfrm>
          <a:custGeom>
            <a:avLst/>
            <a:gdLst/>
            <a:ahLst/>
            <a:cxnLst/>
            <a:rect l="0" t="0" r="0" b="0"/>
            <a:pathLst>
              <a:path w="73" h="73">
                <a:moveTo>
                  <a:pt x="1" y="71"/>
                </a:moveTo>
                <a:lnTo>
                  <a:pt x="71" y="71"/>
                </a:lnTo>
                <a:lnTo>
                  <a:pt x="71" y="1"/>
                </a:lnTo>
                <a:lnTo>
                  <a:pt x="1" y="1"/>
                </a:lnTo>
                <a:lnTo>
                  <a:pt x="1" y="71"/>
                </a:lnTo>
                <a:close/>
              </a:path>
            </a:pathLst>
          </a:custGeom>
          <a:noFill/>
          <a:ln w="2525" cap="flat">
            <a:solidFill>
              <a:srgbClr val="5A5858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456" name="path"/>
          <p:cNvSpPr/>
          <p:nvPr>
            <p:custDataLst>
              <p:tags r:id="rId6"/>
            </p:custDataLst>
          </p:nvPr>
        </p:nvSpPr>
        <p:spPr>
          <a:xfrm>
            <a:off x="1049274" y="9231865"/>
            <a:ext cx="46697" cy="46697"/>
          </a:xfrm>
          <a:custGeom>
            <a:avLst/>
            <a:gdLst/>
            <a:ahLst/>
            <a:cxnLst/>
            <a:rect l="0" t="0" r="0" b="0"/>
            <a:pathLst>
              <a:path w="73" h="73">
                <a:moveTo>
                  <a:pt x="1" y="71"/>
                </a:moveTo>
                <a:lnTo>
                  <a:pt x="71" y="71"/>
                </a:lnTo>
                <a:lnTo>
                  <a:pt x="71" y="1"/>
                </a:lnTo>
                <a:lnTo>
                  <a:pt x="1" y="1"/>
                </a:lnTo>
                <a:lnTo>
                  <a:pt x="1" y="71"/>
                </a:lnTo>
                <a:close/>
              </a:path>
            </a:pathLst>
          </a:custGeom>
          <a:noFill/>
          <a:ln w="2540" cap="flat">
            <a:solidFill>
              <a:srgbClr val="5A5858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457" name="path"/>
          <p:cNvSpPr/>
          <p:nvPr>
            <p:custDataLst>
              <p:tags r:id="rId7"/>
            </p:custDataLst>
          </p:nvPr>
        </p:nvSpPr>
        <p:spPr>
          <a:xfrm>
            <a:off x="1049274" y="9071489"/>
            <a:ext cx="46697" cy="46697"/>
          </a:xfrm>
          <a:custGeom>
            <a:avLst/>
            <a:gdLst/>
            <a:ahLst/>
            <a:cxnLst/>
            <a:rect l="0" t="0" r="0" b="0"/>
            <a:pathLst>
              <a:path w="73" h="73">
                <a:moveTo>
                  <a:pt x="1" y="71"/>
                </a:moveTo>
                <a:lnTo>
                  <a:pt x="71" y="71"/>
                </a:lnTo>
                <a:lnTo>
                  <a:pt x="71" y="1"/>
                </a:lnTo>
                <a:lnTo>
                  <a:pt x="1" y="1"/>
                </a:lnTo>
                <a:lnTo>
                  <a:pt x="1" y="71"/>
                </a:lnTo>
                <a:close/>
              </a:path>
            </a:pathLst>
          </a:custGeom>
          <a:noFill/>
          <a:ln w="2540" cap="flat">
            <a:solidFill>
              <a:srgbClr val="5A5858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458" name="path"/>
          <p:cNvSpPr/>
          <p:nvPr>
            <p:custDataLst>
              <p:tags r:id="rId8"/>
            </p:custDataLst>
          </p:nvPr>
        </p:nvSpPr>
        <p:spPr>
          <a:xfrm>
            <a:off x="1542300" y="8911101"/>
            <a:ext cx="46697" cy="46697"/>
          </a:xfrm>
          <a:custGeom>
            <a:avLst/>
            <a:gdLst/>
            <a:ahLst/>
            <a:cxnLst/>
            <a:rect l="0" t="0" r="0" b="0"/>
            <a:pathLst>
              <a:path w="73" h="73">
                <a:moveTo>
                  <a:pt x="1" y="71"/>
                </a:moveTo>
                <a:lnTo>
                  <a:pt x="71" y="71"/>
                </a:lnTo>
                <a:lnTo>
                  <a:pt x="71" y="1"/>
                </a:lnTo>
                <a:lnTo>
                  <a:pt x="1" y="1"/>
                </a:lnTo>
                <a:lnTo>
                  <a:pt x="1" y="71"/>
                </a:lnTo>
                <a:close/>
              </a:path>
            </a:pathLst>
          </a:custGeom>
          <a:noFill/>
          <a:ln w="2540" cap="flat">
            <a:solidFill>
              <a:srgbClr val="5A5858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459" name="path"/>
          <p:cNvSpPr/>
          <p:nvPr>
            <p:custDataLst>
              <p:tags r:id="rId9"/>
            </p:custDataLst>
          </p:nvPr>
        </p:nvSpPr>
        <p:spPr>
          <a:xfrm>
            <a:off x="1049274" y="8911101"/>
            <a:ext cx="46697" cy="46697"/>
          </a:xfrm>
          <a:custGeom>
            <a:avLst/>
            <a:gdLst/>
            <a:ahLst/>
            <a:cxnLst/>
            <a:rect l="0" t="0" r="0" b="0"/>
            <a:pathLst>
              <a:path w="73" h="73">
                <a:moveTo>
                  <a:pt x="1" y="71"/>
                </a:moveTo>
                <a:lnTo>
                  <a:pt x="71" y="71"/>
                </a:lnTo>
                <a:lnTo>
                  <a:pt x="71" y="1"/>
                </a:lnTo>
                <a:lnTo>
                  <a:pt x="1" y="1"/>
                </a:lnTo>
                <a:lnTo>
                  <a:pt x="1" y="71"/>
                </a:lnTo>
                <a:close/>
              </a:path>
            </a:pathLst>
          </a:custGeom>
          <a:noFill/>
          <a:ln w="2540" cap="flat">
            <a:solidFill>
              <a:srgbClr val="5A5858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460" name="path"/>
          <p:cNvSpPr/>
          <p:nvPr>
            <p:custDataLst>
              <p:tags r:id="rId10"/>
            </p:custDataLst>
          </p:nvPr>
        </p:nvSpPr>
        <p:spPr>
          <a:xfrm>
            <a:off x="1049274" y="8750725"/>
            <a:ext cx="46697" cy="46685"/>
          </a:xfrm>
          <a:custGeom>
            <a:avLst/>
            <a:gdLst/>
            <a:ahLst/>
            <a:cxnLst/>
            <a:rect l="0" t="0" r="0" b="0"/>
            <a:pathLst>
              <a:path w="73" h="73">
                <a:moveTo>
                  <a:pt x="1" y="71"/>
                </a:moveTo>
                <a:lnTo>
                  <a:pt x="71" y="71"/>
                </a:lnTo>
                <a:lnTo>
                  <a:pt x="71" y="2"/>
                </a:lnTo>
                <a:lnTo>
                  <a:pt x="1" y="2"/>
                </a:lnTo>
                <a:lnTo>
                  <a:pt x="1" y="71"/>
                </a:lnTo>
                <a:close/>
              </a:path>
            </a:pathLst>
          </a:custGeom>
          <a:noFill/>
          <a:ln w="2540" cap="flat">
            <a:solidFill>
              <a:srgbClr val="5A5858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pic>
        <p:nvPicPr>
          <p:cNvPr id="461" name="picture 46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 rot="21600000">
            <a:off x="511213" y="8488381"/>
            <a:ext cx="32029" cy="32029"/>
          </a:xfrm>
          <a:prstGeom prst="rect">
            <a:avLst/>
          </a:prstGeom>
        </p:spPr>
      </p:pic>
      <p:pic>
        <p:nvPicPr>
          <p:cNvPr id="462" name="picture 46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 rot="21600000">
            <a:off x="2095043" y="8488381"/>
            <a:ext cx="32029" cy="32029"/>
          </a:xfrm>
          <a:prstGeom prst="rect">
            <a:avLst/>
          </a:prstGeom>
        </p:spPr>
      </p:pic>
      <p:pic>
        <p:nvPicPr>
          <p:cNvPr id="463" name="picture 46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 rot="21600000">
            <a:off x="5042086" y="8356117"/>
            <a:ext cx="198344" cy="53398"/>
          </a:xfrm>
          <a:prstGeom prst="rect">
            <a:avLst/>
          </a:prstGeom>
        </p:spPr>
      </p:pic>
      <p:pic>
        <p:nvPicPr>
          <p:cNvPr id="464" name="picture 46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 rot="21600000">
            <a:off x="2079599" y="7593793"/>
            <a:ext cx="32029" cy="32029"/>
          </a:xfrm>
          <a:prstGeom prst="rect">
            <a:avLst/>
          </a:prstGeom>
        </p:spPr>
      </p:pic>
      <p:pic>
        <p:nvPicPr>
          <p:cNvPr id="465" name="picture 46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2"/>
          <a:stretch>
            <a:fillRect/>
          </a:stretch>
        </p:blipFill>
        <p:spPr>
          <a:xfrm rot="21600000">
            <a:off x="511213" y="7593793"/>
            <a:ext cx="32029" cy="32029"/>
          </a:xfrm>
          <a:prstGeom prst="rect">
            <a:avLst/>
          </a:prstGeom>
        </p:spPr>
      </p:pic>
      <p:pic>
        <p:nvPicPr>
          <p:cNvPr id="466" name="picture 46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8"/>
          <a:stretch>
            <a:fillRect/>
          </a:stretch>
        </p:blipFill>
        <p:spPr>
          <a:xfrm rot="21600000">
            <a:off x="3861447" y="6801402"/>
            <a:ext cx="32029" cy="32029"/>
          </a:xfrm>
          <a:prstGeom prst="rect">
            <a:avLst/>
          </a:prstGeom>
        </p:spPr>
      </p:pic>
      <p:pic>
        <p:nvPicPr>
          <p:cNvPr id="467" name="picture 467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 rot="21600000">
            <a:off x="511200" y="5219986"/>
            <a:ext cx="43434" cy="43446"/>
          </a:xfrm>
          <a:prstGeom prst="rect">
            <a:avLst/>
          </a:prstGeom>
        </p:spPr>
      </p:pic>
      <p:graphicFrame>
        <p:nvGraphicFramePr>
          <p:cNvPr id="470" name="table 470"/>
          <p:cNvGraphicFramePr>
            <a:graphicFrameLocks noGrp="1"/>
          </p:cNvGraphicFramePr>
          <p:nvPr>
            <p:custDataLst>
              <p:tags r:id="rId23"/>
            </p:custDataLst>
          </p:nvPr>
        </p:nvGraphicFramePr>
        <p:xfrm>
          <a:off x="491758" y="5363592"/>
          <a:ext cx="3100704" cy="1824354"/>
        </p:xfrm>
        <a:graphic>
          <a:graphicData uri="http://schemas.openxmlformats.org/drawingml/2006/table">
            <a:tbl>
              <a:tblPr/>
              <a:tblGrid>
                <a:gridCol w="695325"/>
                <a:gridCol w="2405379"/>
              </a:tblGrid>
              <a:tr h="154305">
                <a:tc>
                  <a:txBody>
                    <a:bodyPr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300" dirty="0"/>
                    </a:p>
                    <a:p>
                      <a:pPr marL="97155" algn="l" rtl="0" eaLnBrk="0">
                        <a:lnSpc>
                          <a:spcPct val="92000"/>
                        </a:lnSpc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太阳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能电池片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200" dirty="0"/>
                    </a:p>
                    <a:p>
                      <a:pPr algn="r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182</a:t>
                      </a: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单晶(半片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"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/>
                    </a:p>
                    <a:p>
                      <a:pPr marL="10287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电池片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排列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200" dirty="0"/>
                    </a:p>
                    <a:p>
                      <a:pPr algn="r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144</a:t>
                      </a: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pcs</a:t>
                      </a: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(6×</a:t>
                      </a: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">
                <a:tc>
                  <a:txBody>
                    <a:bodyPr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300" dirty="0"/>
                    </a:p>
                    <a:p>
                      <a:pPr marL="9715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组件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尺寸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200" dirty="0"/>
                    </a:p>
                    <a:p>
                      <a:pPr algn="r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2279×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1134×35mm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"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9779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重量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39000"/>
                        </a:lnSpc>
                      </a:pPr>
                      <a:endParaRPr lang="en-US" altLang="en-US" sz="200" dirty="0"/>
                    </a:p>
                    <a:p>
                      <a:pPr algn="r" rtl="0" eaLnBrk="0">
                        <a:lnSpc>
                          <a:spcPts val="565"/>
                        </a:lnSpc>
                      </a:pPr>
                      <a:r>
                        <a:rPr sz="400" spc="5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28.3</a:t>
                      </a:r>
                      <a:r>
                        <a:rPr sz="4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4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kg</a:t>
                      </a:r>
                      <a:endParaRPr lang="en-US" altLang="en-US" sz="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">
                <a:tc>
                  <a:txBody>
                    <a:bodyPr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300" dirty="0"/>
                    </a:p>
                    <a:p>
                      <a:pPr marL="9715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玻璃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47000"/>
                        </a:lnSpc>
                      </a:pPr>
                      <a:endParaRPr lang="en-US" altLang="en-US" sz="200" dirty="0"/>
                    </a:p>
                    <a:p>
                      <a:pPr algn="r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3.2</a:t>
                      </a: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mm</a:t>
                      </a: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高透、减反射镀膜钢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化玻璃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39">
                <a:tc>
                  <a:txBody>
                    <a:bodyPr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300" dirty="0"/>
                    </a:p>
                    <a:p>
                      <a:pPr marL="9779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背板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300" dirty="0"/>
                    </a:p>
                    <a:p>
                      <a:pPr algn="r" rtl="0" eaLnBrk="0">
                        <a:lnSpc>
                          <a:spcPct val="94000"/>
                        </a:lnSpc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白色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35">
                <a:tc>
                  <a:txBody>
                    <a:bodyPr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300" dirty="0"/>
                    </a:p>
                    <a:p>
                      <a:pPr marL="9652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边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框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47000"/>
                        </a:lnSpc>
                      </a:pPr>
                      <a:endParaRPr lang="en-US" altLang="en-US" sz="200" dirty="0"/>
                    </a:p>
                    <a:p>
                      <a:pPr algn="r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阳极氧化铝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合金边框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95">
                <a:tc>
                  <a:txBody>
                    <a:bodyPr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300" dirty="0"/>
                    </a:p>
                    <a:p>
                      <a:pPr marL="96520" algn="l" rtl="0" eaLnBrk="0">
                        <a:lnSpc>
                          <a:spcPct val="92000"/>
                        </a:lnSpc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接线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盒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45000"/>
                        </a:lnSpc>
                      </a:pPr>
                      <a:endParaRPr lang="en-US" altLang="en-US" sz="200" dirty="0"/>
                    </a:p>
                    <a:p>
                      <a:pPr algn="r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防护等级</a:t>
                      </a: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IP</a:t>
                      </a: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">
                <a:tc>
                  <a:txBody>
                    <a:bodyPr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300" dirty="0"/>
                    </a:p>
                    <a:p>
                      <a:pPr marL="10287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电缆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300" dirty="0"/>
                    </a:p>
                    <a:p>
                      <a:pPr algn="r" rtl="0" eaLnBrk="0">
                        <a:lnSpc>
                          <a:spcPts val="500"/>
                        </a:lnSpc>
                      </a:pPr>
                      <a:r>
                        <a:rPr sz="400" spc="6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400" spc="6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4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mm</a:t>
                      </a:r>
                      <a:r>
                        <a:rPr sz="400" spc="6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²、线长300</a:t>
                      </a:r>
                      <a:r>
                        <a:rPr sz="400" spc="6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4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mm</a:t>
                      </a:r>
                      <a:r>
                        <a:rPr sz="400" spc="6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、光伏专用</a:t>
                      </a:r>
                      <a:r>
                        <a:rPr sz="400" spc="5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</a:t>
                      </a:r>
                      <a:r>
                        <a:rPr sz="4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缆</a:t>
                      </a:r>
                      <a:endParaRPr lang="en-US" altLang="en-US" sz="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95">
                <a:tc>
                  <a:txBody>
                    <a:bodyPr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/>
                    </a:p>
                    <a:p>
                      <a:pPr marL="9842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二极管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数量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300" dirty="0"/>
                    </a:p>
                    <a:p>
                      <a:pPr algn="r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39">
                <a:tc>
                  <a:txBody>
                    <a:bodyPr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300" dirty="0"/>
                    </a:p>
                    <a:p>
                      <a:pPr marL="9715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风压/雪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压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300" dirty="0"/>
                    </a:p>
                    <a:p>
                      <a:pPr algn="r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2400p</a:t>
                      </a: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</a:t>
                      </a: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5400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pa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45">
                <a:tc>
                  <a:txBody>
                    <a:bodyPr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9652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连接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器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300" dirty="0"/>
                    </a:p>
                    <a:p>
                      <a:pPr algn="r" rtl="0" eaLnBrk="0">
                        <a:lnSpc>
                          <a:spcPts val="500"/>
                        </a:lnSpc>
                        <a:spcBef>
                          <a:spcPts val="0"/>
                        </a:spcBef>
                      </a:pPr>
                      <a:r>
                        <a:rPr sz="4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MC</a:t>
                      </a:r>
                      <a:r>
                        <a:rPr sz="400" spc="6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400" spc="6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400" spc="6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兼</a:t>
                      </a:r>
                      <a:r>
                        <a:rPr sz="400" spc="5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容</a:t>
                      </a:r>
                      <a:endParaRPr lang="en-US" altLang="en-US" sz="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72" name="table 472"/>
          <p:cNvGraphicFramePr>
            <a:graphicFrameLocks noGrp="1"/>
          </p:cNvGraphicFramePr>
          <p:nvPr>
            <p:custDataLst>
              <p:tags r:id="rId24"/>
            </p:custDataLst>
          </p:nvPr>
        </p:nvGraphicFramePr>
        <p:xfrm>
          <a:off x="491758" y="1911088"/>
          <a:ext cx="4022725" cy="1350644"/>
        </p:xfrm>
        <a:graphic>
          <a:graphicData uri="http://schemas.openxmlformats.org/drawingml/2006/table">
            <a:tbl>
              <a:tblPr/>
              <a:tblGrid>
                <a:gridCol w="998220"/>
                <a:gridCol w="521334"/>
                <a:gridCol w="316229"/>
                <a:gridCol w="309245"/>
                <a:gridCol w="309879"/>
                <a:gridCol w="311784"/>
                <a:gridCol w="307975"/>
                <a:gridCol w="308609"/>
                <a:gridCol w="310514"/>
                <a:gridCol w="328929"/>
              </a:tblGrid>
              <a:tr h="194945">
                <a:tc>
                  <a:txBody>
                    <a:bodyPr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300" dirty="0"/>
                    </a:p>
                    <a:p>
                      <a:pPr marL="9779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功率输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116840" algn="l" rtl="0" eaLnBrk="0">
                        <a:lnSpc>
                          <a:spcPts val="615"/>
                        </a:lnSpc>
                        <a:spcBef>
                          <a:spcPts val="5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Pmax</a:t>
                      </a:r>
                      <a:r>
                        <a:rPr sz="500" spc="5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</a:t>
                      </a:r>
                      <a:r>
                        <a:rPr sz="500" spc="4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300" dirty="0"/>
                    </a:p>
                    <a:p>
                      <a:pPr marL="10604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52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300" dirty="0"/>
                    </a:p>
                    <a:p>
                      <a:pPr marL="9906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53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300" dirty="0"/>
                    </a:p>
                    <a:p>
                      <a:pPr marL="9969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53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9906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54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9715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54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9906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55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/>
                    </a:p>
                    <a:p>
                      <a:pPr marL="9969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55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/>
                    </a:p>
                    <a:p>
                      <a:pPr marL="9906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56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64">
                <a:tc>
                  <a:txBody>
                    <a:bodyPr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300" dirty="0"/>
                    </a:p>
                    <a:p>
                      <a:pPr marL="9842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最大功率点的工作电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压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300" dirty="0"/>
                    </a:p>
                    <a:p>
                      <a:pPr marL="165735" algn="l" rtl="0" eaLnBrk="0">
                        <a:lnSpc>
                          <a:spcPts val="610"/>
                        </a:lnSpc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Vmp</a:t>
                      </a:r>
                      <a:r>
                        <a:rPr sz="5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7620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69850" algn="l" rtl="0" eaLnBrk="0">
                        <a:lnSpc>
                          <a:spcPts val="685"/>
                        </a:lnSpc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3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300" dirty="0"/>
                    </a:p>
                    <a:p>
                      <a:pPr marL="69850" algn="l" rtl="0" eaLnBrk="0">
                        <a:lnSpc>
                          <a:spcPts val="690"/>
                        </a:lnSpc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40.80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40.90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300" dirty="0"/>
                    </a:p>
                    <a:p>
                      <a:pPr marL="6985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41.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3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41.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300" dirty="0"/>
                    </a:p>
                    <a:p>
                      <a:pPr marL="6985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41.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300" dirty="0"/>
                    </a:p>
                    <a:p>
                      <a:pPr marL="9842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最大功率点的工作电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流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400" dirty="0"/>
                    </a:p>
                    <a:p>
                      <a:pPr marL="190500" algn="l" rtl="0" eaLnBrk="0">
                        <a:lnSpc>
                          <a:spcPts val="610"/>
                        </a:lnSpc>
                        <a:spcBef>
                          <a:spcPts val="5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Imp</a:t>
                      </a:r>
                      <a:r>
                        <a:rPr sz="5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81915" algn="l" rtl="0" eaLnBrk="0">
                        <a:lnSpc>
                          <a:spcPts val="685"/>
                        </a:lnSpc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.98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.07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/>
                    </a:p>
                    <a:p>
                      <a:pPr marL="7556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.17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75565" algn="l" rtl="0" eaLnBrk="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13.27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3.36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.45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7620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.54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.63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64">
                <a:tc>
                  <a:txBody>
                    <a:bodyPr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300" dirty="0"/>
                    </a:p>
                    <a:p>
                      <a:pPr marL="9906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开路</a:t>
                      </a:r>
                      <a:r>
                        <a:rPr sz="600" spc="1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压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/>
                    </a:p>
                    <a:p>
                      <a:pPr marL="196215" algn="l" rtl="0" eaLnBrk="0">
                        <a:lnSpc>
                          <a:spcPts val="615"/>
                        </a:lnSpc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Voc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300" dirty="0"/>
                    </a:p>
                    <a:p>
                      <a:pPr marL="7620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49.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300" dirty="0"/>
                    </a:p>
                    <a:p>
                      <a:pPr marL="69850" algn="l" rtl="0" eaLnBrk="0">
                        <a:lnSpc>
                          <a:spcPts val="685"/>
                        </a:lnSpc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49.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3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49.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300" dirty="0"/>
                    </a:p>
                    <a:p>
                      <a:pPr marL="69850" algn="l" rtl="0" eaLnBrk="0">
                        <a:lnSpc>
                          <a:spcPts val="690"/>
                        </a:lnSpc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49.50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49.60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300" dirty="0"/>
                    </a:p>
                    <a:p>
                      <a:pPr marL="6985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49.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3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49.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300" dirty="0"/>
                    </a:p>
                    <a:p>
                      <a:pPr marL="6985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49.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300" dirty="0"/>
                    </a:p>
                    <a:p>
                      <a:pPr marL="9779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短路电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流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231140" algn="l" rtl="0" eaLnBrk="0">
                        <a:lnSpc>
                          <a:spcPts val="615"/>
                        </a:lnSpc>
                        <a:spcBef>
                          <a:spcPts val="5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Isc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400" dirty="0"/>
                    </a:p>
                    <a:p>
                      <a:pPr marL="81915" algn="l" rtl="0" eaLnBrk="0">
                        <a:lnSpc>
                          <a:spcPts val="685"/>
                        </a:lnSpc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.62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4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.71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400" dirty="0"/>
                    </a:p>
                    <a:p>
                      <a:pPr marL="7556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.79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400" dirty="0"/>
                    </a:p>
                    <a:p>
                      <a:pPr marL="75565" algn="l" rtl="0" eaLnBrk="0">
                        <a:lnSpc>
                          <a:spcPts val="690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13.85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3.94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4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.03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400" dirty="0"/>
                    </a:p>
                    <a:p>
                      <a:pPr marL="76200" algn="l" rtl="0" eaLnBrk="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.12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400" dirty="0"/>
                    </a:p>
                    <a:p>
                      <a:pPr marL="74930" algn="l" rtl="0" eaLnBrk="0">
                        <a:lnSpc>
                          <a:spcPts val="690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.21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14">
                <a:tc>
                  <a:txBody>
                    <a:bodyPr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/>
                    </a:p>
                    <a:p>
                      <a:pPr marL="9842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组件</a:t>
                      </a:r>
                      <a:r>
                        <a:rPr sz="600" spc="1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效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率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297180" algn="l" rtl="0" eaLnBrk="0">
                        <a:lnSpc>
                          <a:spcPts val="615"/>
                        </a:lnSpc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(%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9779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9080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.7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91440" algn="l" rtl="0" eaLnBrk="0">
                        <a:lnSpc>
                          <a:spcPts val="685"/>
                        </a:lnSpc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.9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91440" algn="l" rtl="0" eaLnBrk="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21.1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1.3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9080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91440" algn="l" rtl="0" eaLnBrk="0">
                        <a:lnSpc>
                          <a:spcPts val="690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.7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400" dirty="0"/>
                    </a:p>
                    <a:p>
                      <a:pPr marL="9080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.9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54">
                <a:tc>
                  <a:txBody>
                    <a:bodyPr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300" dirty="0"/>
                    </a:p>
                    <a:p>
                      <a:pPr marL="9779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功率公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差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00355" algn="l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</a:t>
                      </a:r>
                      <a:r>
                        <a:rPr sz="500" spc="-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19431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4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0~+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5W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6" name="rect"/>
          <p:cNvSpPr/>
          <p:nvPr>
            <p:custDataLst>
              <p:tags r:id="rId25"/>
            </p:custDataLst>
          </p:nvPr>
        </p:nvSpPr>
        <p:spPr>
          <a:xfrm>
            <a:off x="491763" y="589812"/>
            <a:ext cx="298221" cy="158000"/>
          </a:xfrm>
          <a:prstGeom prst="rect">
            <a:avLst/>
          </a:prstGeom>
          <a:solidFill>
            <a:srgbClr val="FDD10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477" name="rect"/>
          <p:cNvSpPr/>
          <p:nvPr>
            <p:custDataLst>
              <p:tags r:id="rId26"/>
            </p:custDataLst>
          </p:nvPr>
        </p:nvSpPr>
        <p:spPr>
          <a:xfrm>
            <a:off x="618763" y="716812"/>
            <a:ext cx="298221" cy="158000"/>
          </a:xfrm>
          <a:prstGeom prst="rect">
            <a:avLst/>
          </a:prstGeom>
          <a:solidFill>
            <a:srgbClr val="FDD10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graphicFrame>
        <p:nvGraphicFramePr>
          <p:cNvPr id="478" name="table 478"/>
          <p:cNvGraphicFramePr>
            <a:graphicFrameLocks noGrp="1"/>
          </p:cNvGraphicFramePr>
          <p:nvPr>
            <p:custDataLst>
              <p:tags r:id="rId27"/>
            </p:custDataLst>
          </p:nvPr>
        </p:nvGraphicFramePr>
        <p:xfrm>
          <a:off x="486553" y="567962"/>
          <a:ext cx="3623945" cy="1243965"/>
        </p:xfrm>
        <a:graphic>
          <a:graphicData uri="http://schemas.openxmlformats.org/drawingml/2006/table">
            <a:tbl>
              <a:tblPr/>
              <a:tblGrid>
                <a:gridCol w="1939925"/>
                <a:gridCol w="1684020"/>
              </a:tblGrid>
              <a:tr h="1243964">
                <a:tc>
                  <a:txBody>
                    <a:bodyPr/>
                    <a:p>
                      <a:pPr marL="43815" algn="l" rtl="0" eaLnBrk="0">
                        <a:lnSpc>
                          <a:spcPts val="1855"/>
                        </a:lnSpc>
                      </a:pPr>
                      <a:r>
                        <a:rPr sz="1600" spc="-40" baseline="170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118626</a:t>
                      </a:r>
                      <a:r>
                        <a:rPr sz="100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500" spc="-4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JY4MxxxH72(H)</a:t>
                      </a:r>
                      <a:endParaRPr lang="en-US" altLang="en-US" sz="1500" dirty="0"/>
                    </a:p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1000" dirty="0"/>
                    </a:p>
                    <a:p>
                      <a:pPr marL="122555" algn="l" rtl="0" eaLnBrk="0">
                        <a:lnSpc>
                          <a:spcPct val="97000"/>
                        </a:lnSpc>
                        <a:spcBef>
                          <a:spcPts val="250"/>
                        </a:spcBef>
                      </a:pPr>
                      <a:r>
                        <a:rPr sz="800" spc="-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功率范围</a:t>
                      </a:r>
                      <a:r>
                        <a:rPr sz="800" spc="-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spc="-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：525</a:t>
                      </a:r>
                      <a:r>
                        <a:rPr sz="8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</a:t>
                      </a:r>
                      <a:r>
                        <a:rPr sz="800" spc="-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spc="-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至</a:t>
                      </a:r>
                      <a:r>
                        <a:rPr sz="800" spc="-1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560W</a:t>
                      </a:r>
                      <a:endParaRPr lang="en-US" altLang="en-US" sz="800" dirty="0"/>
                    </a:p>
                    <a:p>
                      <a:pPr marL="122555" algn="l" rtl="0" eaLnBrk="0">
                        <a:lnSpc>
                          <a:spcPct val="97000"/>
                        </a:lnSpc>
                        <a:spcBef>
                          <a:spcPts val="340"/>
                        </a:spcBef>
                      </a:pPr>
                      <a:r>
                        <a:rPr sz="800" spc="-3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功率公差</a:t>
                      </a:r>
                      <a:r>
                        <a:rPr sz="800" spc="-3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spc="-3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：0</a:t>
                      </a:r>
                      <a:r>
                        <a:rPr sz="8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</a:t>
                      </a:r>
                      <a:r>
                        <a:rPr sz="800" spc="-3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spc="-3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至</a:t>
                      </a:r>
                      <a:r>
                        <a:rPr sz="800" spc="-3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+5W</a:t>
                      </a:r>
                      <a:endParaRPr lang="en-US" altLang="en-US" sz="800" dirty="0"/>
                    </a:p>
                    <a:p>
                      <a:pPr marL="123825" algn="l" rtl="0" eaLnBrk="0">
                        <a:lnSpc>
                          <a:spcPct val="97000"/>
                        </a:lnSpc>
                        <a:spcBef>
                          <a:spcPts val="335"/>
                        </a:spcBef>
                      </a:pPr>
                      <a:r>
                        <a:rPr sz="800" spc="1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最高</a:t>
                      </a:r>
                      <a:r>
                        <a:rPr sz="8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效率</a:t>
                      </a:r>
                      <a:r>
                        <a:rPr sz="8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8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：21.9%</a:t>
                      </a:r>
                      <a:endParaRPr lang="en-US" altLang="en-US" sz="8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40000"/>
                        </a:lnSpc>
                      </a:pPr>
                      <a:endParaRPr lang="en-US" altLang="en-US" sz="200" dirty="0"/>
                    </a:p>
                    <a:p>
                      <a:pPr marL="6794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  <a:tabLst>
                          <a:tab pos="131445" algn="l"/>
                        </a:tabLst>
                      </a:pPr>
                      <a:r>
                        <a:rPr sz="1100" spc="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100" spc="-5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电性能参数</a:t>
                      </a:r>
                      <a:r>
                        <a:rPr sz="1100" spc="-5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100" spc="-5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丨</a:t>
                      </a:r>
                      <a:r>
                        <a:rPr sz="1100" spc="-5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spc="-5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</a:t>
                      </a:r>
                      <a:r>
                        <a:rPr sz="1100" spc="-1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</a:t>
                      </a:r>
                      <a:r>
                        <a:rPr sz="1100" spc="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</a:t>
                      </a:r>
                      <a:endParaRPr lang="en-US" altLang="en-US" sz="11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93000"/>
                        </a:lnSpc>
                      </a:pPr>
                      <a:endParaRPr lang="en-US" altLang="en-US" sz="100" dirty="0"/>
                    </a:p>
                    <a:p>
                      <a:pPr marL="46355" algn="l" rtl="0" eaLnBrk="0">
                        <a:lnSpc>
                          <a:spcPct val="92000"/>
                        </a:lnSpc>
                        <a:tabLst>
                          <a:tab pos="134620" algn="l"/>
                        </a:tabLst>
                      </a:pPr>
                      <a:r>
                        <a:rPr sz="1400" spc="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400" spc="-5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多主栅单晶半片组</a:t>
                      </a:r>
                      <a:r>
                        <a:rPr sz="1400" spc="-10" dirty="0">
                          <a:solidFill>
                            <a:srgbClr val="FDD10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件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79" name="path"/>
          <p:cNvSpPr/>
          <p:nvPr>
            <p:custDataLst>
              <p:tags r:id="rId28"/>
            </p:custDataLst>
          </p:nvPr>
        </p:nvSpPr>
        <p:spPr>
          <a:xfrm>
            <a:off x="2465153" y="584113"/>
            <a:ext cx="7618" cy="168961"/>
          </a:xfrm>
          <a:custGeom>
            <a:avLst/>
            <a:gdLst/>
            <a:ahLst/>
            <a:cxnLst/>
            <a:rect l="0" t="0" r="0" b="0"/>
            <a:pathLst>
              <a:path w="11" h="266">
                <a:moveTo>
                  <a:pt x="5" y="0"/>
                </a:moveTo>
                <a:lnTo>
                  <a:pt x="5" y="266"/>
                </a:lnTo>
              </a:path>
            </a:pathLst>
          </a:custGeom>
          <a:noFill/>
          <a:ln w="7618" cap="flat">
            <a:solidFill>
              <a:srgbClr val="FDD108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pic>
        <p:nvPicPr>
          <p:cNvPr id="480" name="picture 480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tretch>
            <a:fillRect/>
          </a:stretch>
        </p:blipFill>
        <p:spPr>
          <a:xfrm rot="21600000">
            <a:off x="511200" y="1717525"/>
            <a:ext cx="43434" cy="43377"/>
          </a:xfrm>
          <a:prstGeom prst="rect">
            <a:avLst/>
          </a:prstGeom>
        </p:spPr>
      </p:pic>
      <p:graphicFrame>
        <p:nvGraphicFramePr>
          <p:cNvPr id="481" name="table 481"/>
          <p:cNvGraphicFramePr>
            <a:graphicFrameLocks noGrp="1"/>
          </p:cNvGraphicFramePr>
          <p:nvPr>
            <p:custDataLst>
              <p:tags r:id="rId31"/>
            </p:custDataLst>
          </p:nvPr>
        </p:nvGraphicFramePr>
        <p:xfrm>
          <a:off x="491758" y="3849194"/>
          <a:ext cx="4010660" cy="959485"/>
        </p:xfrm>
        <a:graphic>
          <a:graphicData uri="http://schemas.openxmlformats.org/drawingml/2006/table">
            <a:tbl>
              <a:tblPr/>
              <a:tblGrid>
                <a:gridCol w="989964"/>
                <a:gridCol w="516890"/>
                <a:gridCol w="328929"/>
                <a:gridCol w="309879"/>
                <a:gridCol w="309879"/>
                <a:gridCol w="309244"/>
                <a:gridCol w="309879"/>
                <a:gridCol w="309879"/>
                <a:gridCol w="309245"/>
                <a:gridCol w="316865"/>
              </a:tblGrid>
              <a:tr h="193675">
                <a:tc>
                  <a:txBody>
                    <a:bodyPr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300" dirty="0"/>
                    </a:p>
                    <a:p>
                      <a:pPr marL="98425" algn="l" rtl="0" eaLnBrk="0">
                        <a:lnSpc>
                          <a:spcPct val="95000"/>
                        </a:lnSpc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最大</a:t>
                      </a:r>
                      <a:r>
                        <a:rPr sz="600" spc="1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功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率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300" dirty="0"/>
                    </a:p>
                    <a:p>
                      <a:pPr marL="109220" algn="l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Pmax</a:t>
                      </a:r>
                      <a:r>
                        <a:rPr sz="5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300" dirty="0"/>
                    </a:p>
                    <a:p>
                      <a:pPr marL="90170" algn="l" rtl="0" eaLnBrk="0">
                        <a:lnSpc>
                          <a:spcPts val="685"/>
                        </a:lnSpc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397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.4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300" dirty="0"/>
                    </a:p>
                    <a:p>
                      <a:pPr marL="6985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.2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300" dirty="0"/>
                    </a:p>
                    <a:p>
                      <a:pPr marL="6985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404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.9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300" dirty="0"/>
                    </a:p>
                    <a:p>
                      <a:pPr marL="6921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408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.8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300" dirty="0"/>
                    </a:p>
                    <a:p>
                      <a:pPr marL="6985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412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.6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300" dirty="0"/>
                    </a:p>
                    <a:p>
                      <a:pPr marL="6985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416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.4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300" dirty="0"/>
                    </a:p>
                    <a:p>
                      <a:pPr marL="6921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420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.1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6985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423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.9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300" dirty="0"/>
                    </a:p>
                    <a:p>
                      <a:pPr marL="9842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最大功率点的工作电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压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157480" algn="l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Vmp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9017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37.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54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7112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37.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63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37.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73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37.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82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37.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91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38.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38.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38.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35">
                <a:tc>
                  <a:txBody>
                    <a:bodyPr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300" dirty="0"/>
                    </a:p>
                    <a:p>
                      <a:pPr marL="9842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最大功率点的工作电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流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182880" algn="l" rtl="0" eaLnBrk="0">
                        <a:lnSpc>
                          <a:spcPts val="615"/>
                        </a:lnSpc>
                        <a:spcBef>
                          <a:spcPts val="5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Imp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300" dirty="0"/>
                    </a:p>
                    <a:p>
                      <a:pPr marL="9461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.57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300" dirty="0"/>
                    </a:p>
                    <a:p>
                      <a:pPr marL="7556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.65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3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.74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3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.81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3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.89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.96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.04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74930" algn="l" rtl="0" eaLnBrk="0">
                        <a:lnSpc>
                          <a:spcPts val="690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.11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300" dirty="0"/>
                    </a:p>
                    <a:p>
                      <a:pPr marL="9906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开路</a:t>
                      </a:r>
                      <a:r>
                        <a:rPr sz="600" spc="1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压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300" dirty="0"/>
                    </a:p>
                    <a:p>
                      <a:pPr marL="187960" algn="l" rtl="0" eaLnBrk="0">
                        <a:lnSpc>
                          <a:spcPts val="615"/>
                        </a:lnSpc>
                        <a:spcBef>
                          <a:spcPts val="5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Voc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300" dirty="0"/>
                    </a:p>
                    <a:p>
                      <a:pPr marL="8953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46.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44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300" dirty="0"/>
                    </a:p>
                    <a:p>
                      <a:pPr marL="6985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46.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54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300" dirty="0"/>
                    </a:p>
                    <a:p>
                      <a:pPr marL="6985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46.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63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300" dirty="0"/>
                    </a:p>
                    <a:p>
                      <a:pPr marL="6921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46.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73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300" dirty="0"/>
                    </a:p>
                    <a:p>
                      <a:pPr marL="69850" algn="l" rtl="0" eaLnBrk="0">
                        <a:lnSpc>
                          <a:spcPts val="685"/>
                        </a:lnSpc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46.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82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300" dirty="0"/>
                    </a:p>
                    <a:p>
                      <a:pPr marL="6985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46.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92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300" dirty="0"/>
                    </a:p>
                    <a:p>
                      <a:pPr marL="6921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47.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01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300" dirty="0"/>
                    </a:p>
                    <a:p>
                      <a:pPr marL="69850" algn="l" rtl="0" eaLnBrk="0">
                        <a:lnSpc>
                          <a:spcPts val="690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47.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97790" algn="l" rtl="0" eaLnBrk="0">
                        <a:lnSpc>
                          <a:spcPct val="95000"/>
                        </a:lnSpc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短路电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流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400" dirty="0"/>
                    </a:p>
                    <a:p>
                      <a:pPr marL="223520" algn="l" rtl="0" eaLnBrk="0">
                        <a:lnSpc>
                          <a:spcPts val="615"/>
                        </a:lnSpc>
                        <a:spcBef>
                          <a:spcPts val="5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Isc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(A)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400" dirty="0"/>
                    </a:p>
                    <a:p>
                      <a:pPr marL="9461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.90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400" dirty="0"/>
                    </a:p>
                    <a:p>
                      <a:pPr marL="7556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.97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4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.03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4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.08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4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.15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400" dirty="0"/>
                    </a:p>
                    <a:p>
                      <a:pPr marL="74930" algn="l" rtl="0" eaLnBrk="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.22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4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.30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4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.37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83" name="picture 483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33"/>
          <a:stretch>
            <a:fillRect/>
          </a:stretch>
        </p:blipFill>
        <p:spPr>
          <a:xfrm rot="21600000">
            <a:off x="5680792" y="4999004"/>
            <a:ext cx="11448" cy="16546"/>
          </a:xfrm>
          <a:prstGeom prst="rect">
            <a:avLst/>
          </a:prstGeom>
        </p:spPr>
      </p:pic>
      <p:sp>
        <p:nvSpPr>
          <p:cNvPr id="484" name="rect"/>
          <p:cNvSpPr/>
          <p:nvPr>
            <p:custDataLst>
              <p:tags r:id="rId34"/>
            </p:custDataLst>
          </p:nvPr>
        </p:nvSpPr>
        <p:spPr>
          <a:xfrm>
            <a:off x="5682900" y="4103541"/>
            <a:ext cx="7937" cy="7759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485" name="rect"/>
          <p:cNvSpPr/>
          <p:nvPr>
            <p:custDataLst>
              <p:tags r:id="rId35"/>
            </p:custDataLst>
          </p:nvPr>
        </p:nvSpPr>
        <p:spPr>
          <a:xfrm>
            <a:off x="5757665" y="6217465"/>
            <a:ext cx="321081" cy="3733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pic>
        <p:nvPicPr>
          <p:cNvPr id="486" name="picture 486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37"/>
          <a:stretch>
            <a:fillRect/>
          </a:stretch>
        </p:blipFill>
        <p:spPr>
          <a:xfrm rot="21600000">
            <a:off x="5657662" y="4075736"/>
            <a:ext cx="42296" cy="2342366"/>
          </a:xfrm>
          <a:prstGeom prst="rect">
            <a:avLst/>
          </a:prstGeom>
        </p:spPr>
      </p:pic>
      <p:sp>
        <p:nvSpPr>
          <p:cNvPr id="487" name="path"/>
          <p:cNvSpPr/>
          <p:nvPr>
            <p:custDataLst>
              <p:tags r:id="rId38"/>
            </p:custDataLst>
          </p:nvPr>
        </p:nvSpPr>
        <p:spPr>
          <a:xfrm>
            <a:off x="5687557" y="6388062"/>
            <a:ext cx="1224659" cy="29514"/>
          </a:xfrm>
          <a:custGeom>
            <a:avLst/>
            <a:gdLst/>
            <a:ahLst/>
            <a:cxnLst/>
            <a:rect l="0" t="0" r="0" b="0"/>
            <a:pathLst>
              <a:path w="1928" h="46">
                <a:moveTo>
                  <a:pt x="0" y="2"/>
                </a:moveTo>
                <a:lnTo>
                  <a:pt x="1883" y="2"/>
                </a:lnTo>
                <a:moveTo>
                  <a:pt x="1883" y="2"/>
                </a:moveTo>
                <a:lnTo>
                  <a:pt x="1926" y="44"/>
                </a:lnTo>
                <a:moveTo>
                  <a:pt x="1883" y="2"/>
                </a:moveTo>
                <a:lnTo>
                  <a:pt x="1926" y="44"/>
                </a:lnTo>
                <a:moveTo>
                  <a:pt x="82" y="35"/>
                </a:moveTo>
                <a:lnTo>
                  <a:pt x="82" y="42"/>
                </a:lnTo>
                <a:moveTo>
                  <a:pt x="75" y="41"/>
                </a:moveTo>
                <a:lnTo>
                  <a:pt x="78" y="42"/>
                </a:lnTo>
                <a:moveTo>
                  <a:pt x="75" y="36"/>
                </a:moveTo>
                <a:lnTo>
                  <a:pt x="72" y="37"/>
                </a:lnTo>
                <a:lnTo>
                  <a:pt x="72" y="41"/>
                </a:lnTo>
                <a:lnTo>
                  <a:pt x="75" y="41"/>
                </a:lnTo>
                <a:moveTo>
                  <a:pt x="1883" y="2"/>
                </a:moveTo>
                <a:lnTo>
                  <a:pt x="1900" y="18"/>
                </a:lnTo>
                <a:lnTo>
                  <a:pt x="1883" y="2"/>
                </a:lnTo>
                <a:close/>
                <a:moveTo>
                  <a:pt x="1799" y="35"/>
                </a:moveTo>
                <a:lnTo>
                  <a:pt x="1799" y="42"/>
                </a:lnTo>
                <a:moveTo>
                  <a:pt x="1804" y="42"/>
                </a:moveTo>
                <a:lnTo>
                  <a:pt x="1808" y="41"/>
                </a:lnTo>
                <a:lnTo>
                  <a:pt x="1809" y="41"/>
                </a:lnTo>
                <a:lnTo>
                  <a:pt x="1810" y="39"/>
                </a:lnTo>
                <a:lnTo>
                  <a:pt x="1809" y="37"/>
                </a:lnTo>
                <a:lnTo>
                  <a:pt x="1808" y="36"/>
                </a:lnTo>
                <a:lnTo>
                  <a:pt x="1804" y="35"/>
                </a:lnTo>
                <a:moveTo>
                  <a:pt x="1813" y="39"/>
                </a:moveTo>
                <a:lnTo>
                  <a:pt x="1812" y="36"/>
                </a:lnTo>
                <a:lnTo>
                  <a:pt x="1810" y="35"/>
                </a:lnTo>
                <a:moveTo>
                  <a:pt x="1810" y="42"/>
                </a:moveTo>
                <a:lnTo>
                  <a:pt x="1812" y="41"/>
                </a:lnTo>
                <a:lnTo>
                  <a:pt x="1813" y="39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488" name="rect"/>
          <p:cNvSpPr/>
          <p:nvPr>
            <p:custDataLst>
              <p:tags r:id="rId39"/>
            </p:custDataLst>
          </p:nvPr>
        </p:nvSpPr>
        <p:spPr>
          <a:xfrm>
            <a:off x="6876109" y="6367146"/>
            <a:ext cx="9334" cy="24650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graphicFrame>
        <p:nvGraphicFramePr>
          <p:cNvPr id="489" name="table 489"/>
          <p:cNvGraphicFramePr>
            <a:graphicFrameLocks noGrp="1"/>
          </p:cNvGraphicFramePr>
          <p:nvPr>
            <p:custDataLst>
              <p:tags r:id="rId40"/>
            </p:custDataLst>
          </p:nvPr>
        </p:nvGraphicFramePr>
        <p:xfrm>
          <a:off x="5657662" y="3930758"/>
          <a:ext cx="1475739" cy="2487295"/>
        </p:xfrm>
        <a:graphic>
          <a:graphicData uri="http://schemas.openxmlformats.org/drawingml/2006/table">
            <a:tbl>
              <a:tblPr/>
              <a:tblGrid>
                <a:gridCol w="1225550"/>
                <a:gridCol w="26669"/>
                <a:gridCol w="223520"/>
              </a:tblGrid>
              <a:tr h="0">
                <a:tc gridSpan="2">
                  <a:txBody>
                    <a:bodyPr/>
                    <a:p>
                      <a:pPr algn="l" rtl="0" eaLnBrk="0">
                        <a:lnSpc>
                          <a:spcPts val="720"/>
                        </a:lnSpc>
                      </a:pPr>
                      <a:endParaRPr lang="en-US" altLang="en-US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ts val="720"/>
                        </a:lnSpc>
                      </a:pPr>
                      <a:endParaRPr lang="en-US" altLang="en-US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p>
                      <a:pPr algn="l" rtl="0" eaLnBrk="0">
                        <a:lnSpc>
                          <a:spcPts val="140"/>
                        </a:lnSpc>
                      </a:pPr>
                      <a:endParaRPr lang="en-US" altLang="en-US" sz="1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ts val="140"/>
                        </a:lnSpc>
                      </a:pPr>
                      <a:endParaRPr lang="en-US" altLang="en-US" sz="1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marL="45085" algn="l" rtl="0" eaLnBrk="0">
                        <a:lnSpc>
                          <a:spcPct val="122000"/>
                        </a:lnSpc>
                        <a:spcBef>
                          <a:spcPts val="0"/>
                        </a:spcBef>
                        <a:tabLst>
                          <a:tab pos="60960" algn="l"/>
                          <a:tab pos="121920" algn="l"/>
                        </a:tabLst>
                      </a:pPr>
                      <a:r>
                        <a:rPr sz="400" u="sng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400" u="sng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</a:t>
                      </a:r>
                      <a:r>
                        <a:rPr sz="400" u="sng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endParaRPr lang="en-US" altLang="en-US" sz="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714">
                <a:tc rowSpan="2" gridSpan="2">
                  <a:txBody>
                    <a:bodyPr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81280" algn="l" rtl="0" eaLnBrk="0">
                        <a:lnSpc>
                          <a:spcPts val="490"/>
                        </a:lnSpc>
                        <a:tabLst>
                          <a:tab pos="125095" algn="l"/>
                        </a:tabLst>
                      </a:pPr>
                      <a:r>
                        <a:rPr sz="4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400" spc="1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排水</a:t>
                      </a:r>
                      <a:r>
                        <a:rPr sz="400" spc="8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孔</a:t>
                      </a:r>
                      <a:endParaRPr lang="en-US" altLang="en-US" sz="400" dirty="0"/>
                    </a:p>
                    <a:p>
                      <a:pPr marL="123825" algn="l" rtl="0" eaLnBrk="0">
                        <a:lnSpc>
                          <a:spcPts val="490"/>
                        </a:lnSpc>
                        <a:spcBef>
                          <a:spcPts val="130"/>
                        </a:spcBef>
                      </a:pPr>
                      <a:r>
                        <a:rPr sz="4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8-</a:t>
                      </a:r>
                      <a:r>
                        <a:rPr sz="4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4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</a:t>
                      </a:r>
                      <a:r>
                        <a:rPr sz="4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sz="4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*8</a:t>
                      </a:r>
                      <a:endParaRPr lang="en-US" altLang="en-US" sz="4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r" rtl="0" eaLnBrk="0">
                        <a:lnSpc>
                          <a:spcPts val="480"/>
                        </a:lnSpc>
                        <a:spcBef>
                          <a:spcPts val="125"/>
                        </a:spcBef>
                      </a:pPr>
                      <a:r>
                        <a:rPr sz="400" spc="10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铭</a:t>
                      </a:r>
                      <a:r>
                        <a:rPr sz="400" spc="9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牌</a:t>
                      </a:r>
                      <a:endParaRPr lang="en-US" altLang="en-US" sz="400" dirty="0"/>
                    </a:p>
                    <a:p>
                      <a:pPr marL="149225" algn="l" rtl="0" eaLnBrk="0">
                        <a:lnSpc>
                          <a:spcPts val="525"/>
                        </a:lnSpc>
                      </a:pPr>
                      <a:r>
                        <a:rPr sz="400" spc="10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安装</a:t>
                      </a:r>
                      <a:r>
                        <a:rPr sz="400" spc="8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孔</a:t>
                      </a:r>
                      <a:endParaRPr lang="en-US" altLang="en-US" sz="400" dirty="0"/>
                    </a:p>
                    <a:p>
                      <a:pPr marL="22225" algn="l" rtl="0" eaLnBrk="0">
                        <a:lnSpc>
                          <a:spcPts val="490"/>
                        </a:lnSpc>
                        <a:spcBef>
                          <a:spcPts val="275"/>
                        </a:spcBef>
                        <a:tabLst>
                          <a:tab pos="34925" algn="l"/>
                        </a:tabLst>
                      </a:pPr>
                      <a:r>
                        <a:rPr sz="4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4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4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8-</a:t>
                      </a:r>
                      <a:r>
                        <a:rPr sz="4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4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9*1</a:t>
                      </a:r>
                      <a:r>
                        <a:rPr sz="4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lang="en-US" altLang="en-US" sz="400" dirty="0"/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/>
                    </a:p>
                    <a:p>
                      <a:pPr marL="133985" algn="l" rtl="0" eaLnBrk="0">
                        <a:lnSpc>
                          <a:spcPts val="490"/>
                        </a:lnSpc>
                        <a:spcBef>
                          <a:spcPts val="125"/>
                        </a:spcBef>
                      </a:pPr>
                      <a:r>
                        <a:rPr sz="400" spc="10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安装</a:t>
                      </a:r>
                      <a:r>
                        <a:rPr sz="400" spc="8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孔</a:t>
                      </a:r>
                      <a:endParaRPr lang="en-US" altLang="en-US" sz="400" dirty="0"/>
                    </a:p>
                    <a:p>
                      <a:pPr marL="129540" algn="l" rtl="0" eaLnBrk="0">
                        <a:lnSpc>
                          <a:spcPts val="490"/>
                        </a:lnSpc>
                        <a:spcBef>
                          <a:spcPts val="170"/>
                        </a:spcBef>
                      </a:pPr>
                      <a:r>
                        <a:rPr sz="4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4-</a:t>
                      </a:r>
                      <a:r>
                        <a:rPr sz="4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4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7*1</a:t>
                      </a:r>
                      <a:r>
                        <a:rPr sz="4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400" dirty="0"/>
                    </a:p>
                    <a:p>
                      <a:pPr algn="l" rtl="0" eaLnBrk="0">
                        <a:lnSpc>
                          <a:spcPct val="155000"/>
                        </a:lnSpc>
                      </a:pPr>
                      <a:endParaRPr lang="en-US" altLang="en-US" sz="1000" dirty="0"/>
                    </a:p>
                    <a:p>
                      <a:pPr marL="852805" algn="l" rtl="0" eaLnBrk="0">
                        <a:lnSpc>
                          <a:spcPts val="490"/>
                        </a:lnSpc>
                        <a:spcBef>
                          <a:spcPts val="120"/>
                        </a:spcBef>
                      </a:pPr>
                      <a:r>
                        <a:rPr sz="400" spc="50" dirty="0">
                          <a:solidFill>
                            <a:srgbClr val="20272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正极</a:t>
                      </a:r>
                      <a:r>
                        <a:rPr sz="400" spc="50" dirty="0">
                          <a:solidFill>
                            <a:srgbClr val="20272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400" spc="50" dirty="0">
                          <a:solidFill>
                            <a:srgbClr val="20272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(+</a:t>
                      </a:r>
                      <a:r>
                        <a:rPr sz="400" spc="20" dirty="0">
                          <a:solidFill>
                            <a:srgbClr val="20272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4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169545" algn="l" rtl="0" eaLnBrk="0">
                        <a:lnSpc>
                          <a:spcPts val="490"/>
                        </a:lnSpc>
                        <a:spcBef>
                          <a:spcPts val="130"/>
                        </a:spcBef>
                      </a:pPr>
                      <a:r>
                        <a:rPr sz="400" spc="1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接地</a:t>
                      </a:r>
                      <a:r>
                        <a:rPr sz="400" spc="8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孔</a:t>
                      </a:r>
                      <a:endParaRPr lang="en-US" altLang="en-US" sz="400" dirty="0"/>
                    </a:p>
                    <a:p>
                      <a:pPr marL="188595" algn="l" rtl="0" eaLnBrk="0">
                        <a:lnSpc>
                          <a:spcPts val="490"/>
                        </a:lnSpc>
                        <a:spcBef>
                          <a:spcPts val="100"/>
                        </a:spcBef>
                      </a:pPr>
                      <a:r>
                        <a:rPr sz="400" spc="4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4-</a:t>
                      </a:r>
                      <a:r>
                        <a:rPr sz="400" spc="4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4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lang="en-US" altLang="en-US" sz="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 gridSpan="2"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ts val="680"/>
                        </a:lnSpc>
                      </a:pP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90" name="picture 490"/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42"/>
          <a:stretch>
            <a:fillRect/>
          </a:stretch>
        </p:blipFill>
        <p:spPr>
          <a:xfrm rot="21600000">
            <a:off x="5831480" y="6233927"/>
            <a:ext cx="32905" cy="38709"/>
          </a:xfrm>
          <a:prstGeom prst="rect">
            <a:avLst/>
          </a:prstGeom>
        </p:spPr>
      </p:pic>
      <p:pic>
        <p:nvPicPr>
          <p:cNvPr id="491" name="picture 491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44"/>
          <a:stretch>
            <a:fillRect/>
          </a:stretch>
        </p:blipFill>
        <p:spPr>
          <a:xfrm rot="21600000">
            <a:off x="5760160" y="5116609"/>
            <a:ext cx="35395" cy="41643"/>
          </a:xfrm>
          <a:prstGeom prst="rect">
            <a:avLst/>
          </a:prstGeom>
        </p:spPr>
      </p:pic>
      <p:pic>
        <p:nvPicPr>
          <p:cNvPr id="492" name="picture 492"/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46"/>
          <a:stretch>
            <a:fillRect/>
          </a:stretch>
        </p:blipFill>
        <p:spPr>
          <a:xfrm rot="21600000">
            <a:off x="5776759" y="4600220"/>
            <a:ext cx="36055" cy="42430"/>
          </a:xfrm>
          <a:prstGeom prst="rect">
            <a:avLst/>
          </a:prstGeom>
        </p:spPr>
      </p:pic>
      <p:sp>
        <p:nvSpPr>
          <p:cNvPr id="493" name="path"/>
          <p:cNvSpPr/>
          <p:nvPr>
            <p:custDataLst>
              <p:tags r:id="rId47"/>
            </p:custDataLst>
          </p:nvPr>
        </p:nvSpPr>
        <p:spPr>
          <a:xfrm>
            <a:off x="5680097" y="4636902"/>
            <a:ext cx="13547" cy="8458"/>
          </a:xfrm>
          <a:custGeom>
            <a:avLst/>
            <a:gdLst/>
            <a:ahLst/>
            <a:cxnLst/>
            <a:rect l="0" t="0" r="0" b="0"/>
            <a:pathLst>
              <a:path w="21" h="13">
                <a:moveTo>
                  <a:pt x="10" y="10"/>
                </a:moveTo>
                <a:lnTo>
                  <a:pt x="16" y="8"/>
                </a:lnTo>
                <a:lnTo>
                  <a:pt x="18" y="2"/>
                </a:lnTo>
                <a:moveTo>
                  <a:pt x="2" y="2"/>
                </a:moveTo>
                <a:lnTo>
                  <a:pt x="5" y="8"/>
                </a:lnTo>
                <a:lnTo>
                  <a:pt x="10" y="10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pic>
        <p:nvPicPr>
          <p:cNvPr id="494" name="picture 494"/>
          <p:cNvPicPr>
            <a:picLocks noChangeAspect="1"/>
          </p:cNvPicPr>
          <p:nvPr>
            <p:custDataLst>
              <p:tags r:id="rId48"/>
            </p:custDataLst>
          </p:nvPr>
        </p:nvPicPr>
        <p:blipFill>
          <a:blip r:embed="rId49"/>
          <a:stretch>
            <a:fillRect/>
          </a:stretch>
        </p:blipFill>
        <p:spPr>
          <a:xfrm rot="21600000">
            <a:off x="5762080" y="4198880"/>
            <a:ext cx="36067" cy="42443"/>
          </a:xfrm>
          <a:prstGeom prst="rect">
            <a:avLst/>
          </a:prstGeom>
        </p:spPr>
      </p:pic>
      <p:sp>
        <p:nvSpPr>
          <p:cNvPr id="495" name="path"/>
          <p:cNvSpPr/>
          <p:nvPr>
            <p:custDataLst>
              <p:tags r:id="rId50"/>
            </p:custDataLst>
          </p:nvPr>
        </p:nvSpPr>
        <p:spPr>
          <a:xfrm>
            <a:off x="5668596" y="4099503"/>
            <a:ext cx="70209" cy="85296"/>
          </a:xfrm>
          <a:custGeom>
            <a:avLst/>
            <a:gdLst/>
            <a:ahLst/>
            <a:cxnLst/>
            <a:rect l="0" t="0" r="0" b="0"/>
            <a:pathLst>
              <a:path w="110" h="134">
                <a:moveTo>
                  <a:pt x="2" y="1"/>
                </a:moveTo>
                <a:lnTo>
                  <a:pt x="108" y="132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pic>
        <p:nvPicPr>
          <p:cNvPr id="496" name="picture 496"/>
          <p:cNvPicPr>
            <a:picLocks noChangeAspect="1"/>
          </p:cNvPicPr>
          <p:nvPr>
            <p:custDataLst>
              <p:tags r:id="rId51"/>
            </p:custDataLst>
          </p:nvPr>
        </p:nvPicPr>
        <p:blipFill>
          <a:blip r:embed="rId52"/>
          <a:stretch>
            <a:fillRect/>
          </a:stretch>
        </p:blipFill>
        <p:spPr>
          <a:xfrm rot="21600000">
            <a:off x="6927044" y="6157974"/>
            <a:ext cx="28054" cy="8763"/>
          </a:xfrm>
          <a:prstGeom prst="rect">
            <a:avLst/>
          </a:prstGeom>
        </p:spPr>
      </p:pic>
      <p:grpSp>
        <p:nvGrpSpPr>
          <p:cNvPr id="48" name="group 48"/>
          <p:cNvGrpSpPr/>
          <p:nvPr/>
        </p:nvGrpSpPr>
        <p:grpSpPr>
          <a:xfrm rot="21600000">
            <a:off x="5680469" y="8266086"/>
            <a:ext cx="1415685" cy="1044836"/>
            <a:chOff x="0" y="0"/>
            <a:chExt cx="1415685" cy="1044836"/>
          </a:xfrm>
        </p:grpSpPr>
        <p:pic>
          <p:nvPicPr>
            <p:cNvPr id="531" name="picture 531"/>
            <p:cNvPicPr>
              <a:picLocks noChangeAspect="1"/>
            </p:cNvPicPr>
            <p:nvPr>
              <p:custDataLst>
                <p:tags r:id="rId53"/>
              </p:custDataLst>
            </p:nvPr>
          </p:nvPicPr>
          <p:blipFill>
            <a:blip r:embed="rId54"/>
            <a:stretch>
              <a:fillRect/>
            </a:stretch>
          </p:blipFill>
          <p:spPr>
            <a:xfrm rot="21600000">
              <a:off x="4179" y="0"/>
              <a:ext cx="1400187" cy="993613"/>
            </a:xfrm>
            <a:prstGeom prst="rect">
              <a:avLst/>
            </a:prstGeom>
          </p:spPr>
        </p:pic>
        <p:pic>
          <p:nvPicPr>
            <p:cNvPr id="532" name="picture 532"/>
            <p:cNvPicPr>
              <a:picLocks noChangeAspect="1"/>
            </p:cNvPicPr>
            <p:nvPr>
              <p:custDataLst>
                <p:tags r:id="rId55"/>
              </p:custDataLst>
            </p:nvPr>
          </p:nvPicPr>
          <p:blipFill>
            <a:blip r:embed="rId56"/>
            <a:stretch>
              <a:fillRect/>
            </a:stretch>
          </p:blipFill>
          <p:spPr>
            <a:xfrm rot="21600000">
              <a:off x="14934" y="432582"/>
              <a:ext cx="1387779" cy="485160"/>
            </a:xfrm>
            <a:prstGeom prst="rect">
              <a:avLst/>
            </a:prstGeom>
          </p:spPr>
        </p:pic>
        <p:sp>
          <p:nvSpPr>
            <p:cNvPr id="533" name="rect"/>
            <p:cNvSpPr/>
            <p:nvPr>
              <p:custDataLst>
                <p:tags r:id="rId57"/>
              </p:custDataLst>
            </p:nvPr>
          </p:nvSpPr>
          <p:spPr>
            <a:xfrm>
              <a:off x="14934" y="292755"/>
              <a:ext cx="1387779" cy="1663"/>
            </a:xfrm>
            <a:prstGeom prst="rect">
              <a:avLst/>
            </a:prstGeom>
            <a:solidFill>
              <a:srgbClr val="C9CACA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534" name="rect"/>
            <p:cNvSpPr/>
            <p:nvPr>
              <p:custDataLst>
                <p:tags r:id="rId58"/>
              </p:custDataLst>
            </p:nvPr>
          </p:nvSpPr>
          <p:spPr>
            <a:xfrm>
              <a:off x="5853" y="145549"/>
              <a:ext cx="1387766" cy="1651"/>
            </a:xfrm>
            <a:prstGeom prst="rect">
              <a:avLst/>
            </a:prstGeom>
            <a:solidFill>
              <a:srgbClr val="C9CACA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pic>
          <p:nvPicPr>
            <p:cNvPr id="535" name="picture 535"/>
            <p:cNvPicPr>
              <a:picLocks noChangeAspect="1"/>
            </p:cNvPicPr>
            <p:nvPr>
              <p:custDataLst>
                <p:tags r:id="rId59"/>
              </p:custDataLst>
            </p:nvPr>
          </p:nvPicPr>
          <p:blipFill>
            <a:blip r:embed="rId60"/>
            <a:stretch>
              <a:fillRect/>
            </a:stretch>
          </p:blipFill>
          <p:spPr>
            <a:xfrm rot="21600000">
              <a:off x="680877" y="1012802"/>
              <a:ext cx="41330" cy="32029"/>
            </a:xfrm>
            <a:prstGeom prst="rect">
              <a:avLst/>
            </a:prstGeom>
          </p:spPr>
        </p:pic>
        <p:pic>
          <p:nvPicPr>
            <p:cNvPr id="536" name="picture 536"/>
            <p:cNvPicPr>
              <a:picLocks noChangeAspect="1"/>
            </p:cNvPicPr>
            <p:nvPr>
              <p:custDataLst>
                <p:tags r:id="rId61"/>
              </p:custDataLst>
            </p:nvPr>
          </p:nvPicPr>
          <p:blipFill>
            <a:blip r:embed="rId62"/>
            <a:stretch>
              <a:fillRect/>
            </a:stretch>
          </p:blipFill>
          <p:spPr>
            <a:xfrm rot="21600000">
              <a:off x="911955" y="1012837"/>
              <a:ext cx="41407" cy="31953"/>
            </a:xfrm>
            <a:prstGeom prst="rect">
              <a:avLst/>
            </a:prstGeom>
          </p:spPr>
        </p:pic>
        <p:pic>
          <p:nvPicPr>
            <p:cNvPr id="537" name="picture 537"/>
            <p:cNvPicPr>
              <a:picLocks noChangeAspect="1"/>
            </p:cNvPicPr>
            <p:nvPr>
              <p:custDataLst>
                <p:tags r:id="rId63"/>
              </p:custDataLst>
            </p:nvPr>
          </p:nvPicPr>
          <p:blipFill>
            <a:blip r:embed="rId64"/>
            <a:stretch>
              <a:fillRect/>
            </a:stretch>
          </p:blipFill>
          <p:spPr>
            <a:xfrm rot="21600000">
              <a:off x="1375371" y="1012837"/>
              <a:ext cx="40313" cy="31953"/>
            </a:xfrm>
            <a:prstGeom prst="rect">
              <a:avLst/>
            </a:prstGeom>
          </p:spPr>
        </p:pic>
        <p:pic>
          <p:nvPicPr>
            <p:cNvPr id="538" name="picture 538"/>
            <p:cNvPicPr>
              <a:picLocks noChangeAspect="1"/>
            </p:cNvPicPr>
            <p:nvPr>
              <p:custDataLst>
                <p:tags r:id="rId65"/>
              </p:custDataLst>
            </p:nvPr>
          </p:nvPicPr>
          <p:blipFill>
            <a:blip r:embed="rId66"/>
            <a:stretch>
              <a:fillRect/>
            </a:stretch>
          </p:blipFill>
          <p:spPr>
            <a:xfrm rot="21600000">
              <a:off x="450869" y="1012835"/>
              <a:ext cx="40183" cy="31955"/>
            </a:xfrm>
            <a:prstGeom prst="rect">
              <a:avLst/>
            </a:prstGeom>
          </p:spPr>
        </p:pic>
        <p:pic>
          <p:nvPicPr>
            <p:cNvPr id="539" name="picture 539"/>
            <p:cNvPicPr>
              <a:picLocks noChangeAspect="1"/>
            </p:cNvPicPr>
            <p:nvPr>
              <p:custDataLst>
                <p:tags r:id="rId67"/>
              </p:custDataLst>
            </p:nvPr>
          </p:nvPicPr>
          <p:blipFill>
            <a:blip r:embed="rId68"/>
            <a:stretch>
              <a:fillRect/>
            </a:stretch>
          </p:blipFill>
          <p:spPr>
            <a:xfrm rot="21600000">
              <a:off x="1144446" y="1012837"/>
              <a:ext cx="40084" cy="31998"/>
            </a:xfrm>
            <a:prstGeom prst="rect">
              <a:avLst/>
            </a:prstGeom>
          </p:spPr>
        </p:pic>
        <p:pic>
          <p:nvPicPr>
            <p:cNvPr id="540" name="picture 540"/>
            <p:cNvPicPr>
              <a:picLocks noChangeAspect="1"/>
            </p:cNvPicPr>
            <p:nvPr>
              <p:custDataLst>
                <p:tags r:id="rId69"/>
              </p:custDataLst>
            </p:nvPr>
          </p:nvPicPr>
          <p:blipFill>
            <a:blip r:embed="rId70"/>
            <a:stretch>
              <a:fillRect/>
            </a:stretch>
          </p:blipFill>
          <p:spPr>
            <a:xfrm rot="21600000">
              <a:off x="222231" y="1012837"/>
              <a:ext cx="37653" cy="31953"/>
            </a:xfrm>
            <a:prstGeom prst="rect">
              <a:avLst/>
            </a:prstGeom>
          </p:spPr>
        </p:pic>
        <p:sp>
          <p:nvSpPr>
            <p:cNvPr id="541" name="rect"/>
            <p:cNvSpPr/>
            <p:nvPr>
              <p:custDataLst>
                <p:tags r:id="rId71"/>
              </p:custDataLst>
            </p:nvPr>
          </p:nvSpPr>
          <p:spPr>
            <a:xfrm>
              <a:off x="0" y="1012837"/>
              <a:ext cx="17208" cy="31953"/>
            </a:xfrm>
            <a:prstGeom prst="rect">
              <a:avLst/>
            </a:prstGeom>
            <a:solidFill>
              <a:srgbClr val="3D3A39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</p:grpSp>
      <p:graphicFrame>
        <p:nvGraphicFramePr>
          <p:cNvPr id="544" name="table 544"/>
          <p:cNvGraphicFramePr>
            <a:graphicFrameLocks noGrp="1"/>
          </p:cNvGraphicFramePr>
          <p:nvPr>
            <p:custDataLst>
              <p:tags r:id="rId72"/>
            </p:custDataLst>
          </p:nvPr>
        </p:nvGraphicFramePr>
        <p:xfrm>
          <a:off x="2062998" y="7739246"/>
          <a:ext cx="1529080" cy="563244"/>
        </p:xfrm>
        <a:graphic>
          <a:graphicData uri="http://schemas.openxmlformats.org/drawingml/2006/table">
            <a:tbl>
              <a:tblPr/>
              <a:tblGrid>
                <a:gridCol w="729615"/>
                <a:gridCol w="799465"/>
              </a:tblGrid>
              <a:tr h="188595">
                <a:tc>
                  <a:txBody>
                    <a:bodyPr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/>
                    </a:p>
                    <a:p>
                      <a:pPr marL="11430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工作温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度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/>
                    </a:p>
                    <a:p>
                      <a:pPr marL="422910" algn="l" rtl="0" eaLnBrk="0">
                        <a:lnSpc>
                          <a:spcPts val="500"/>
                        </a:lnSpc>
                        <a:spcBef>
                          <a:spcPts val="0"/>
                        </a:spcBef>
                      </a:pPr>
                      <a:r>
                        <a:rPr sz="400" spc="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-40~+8</a:t>
                      </a:r>
                      <a:r>
                        <a:rPr sz="400" spc="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sz="4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℃</a:t>
                      </a:r>
                      <a:endParaRPr lang="en-US" altLang="en-US" sz="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054">
                <a:tc>
                  <a:txBody>
                    <a:bodyPr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11366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最大系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统电压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447040" algn="l" rtl="0" eaLnBrk="0">
                        <a:lnSpc>
                          <a:spcPts val="500"/>
                        </a:lnSpc>
                        <a:spcBef>
                          <a:spcPts val="0"/>
                        </a:spcBef>
                      </a:pPr>
                      <a:r>
                        <a:rPr sz="400" spc="5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1500</a:t>
                      </a:r>
                      <a:r>
                        <a:rPr sz="4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</a:t>
                      </a:r>
                      <a:r>
                        <a:rPr sz="4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4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DC</a:t>
                      </a:r>
                      <a:endParaRPr lang="en-US" altLang="en-US" sz="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5">
                <a:tc>
                  <a:txBody>
                    <a:bodyPr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/>
                    </a:p>
                    <a:p>
                      <a:pPr marL="113665" algn="l" rtl="0" eaLnBrk="0">
                        <a:lnSpc>
                          <a:spcPct val="91000"/>
                        </a:lnSpc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最大保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险丝额定电流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/>
                    </a:p>
                    <a:p>
                      <a:pPr marL="606425" algn="l" rtl="0" eaLnBrk="0">
                        <a:lnSpc>
                          <a:spcPts val="615"/>
                        </a:lnSpc>
                        <a:spcBef>
                          <a:spcPts val="5"/>
                        </a:spcBef>
                      </a:pP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25A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46" name="table 546"/>
          <p:cNvGraphicFramePr>
            <a:graphicFrameLocks noGrp="1"/>
          </p:cNvGraphicFramePr>
          <p:nvPr>
            <p:custDataLst>
              <p:tags r:id="rId73"/>
            </p:custDataLst>
          </p:nvPr>
        </p:nvGraphicFramePr>
        <p:xfrm>
          <a:off x="491758" y="7739246"/>
          <a:ext cx="1431925" cy="563880"/>
        </p:xfrm>
        <a:graphic>
          <a:graphicData uri="http://schemas.openxmlformats.org/drawingml/2006/table">
            <a:tbl>
              <a:tblPr/>
              <a:tblGrid>
                <a:gridCol w="698500"/>
                <a:gridCol w="733425"/>
              </a:tblGrid>
              <a:tr h="142875">
                <a:tc>
                  <a:txBody>
                    <a:bodyPr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200" dirty="0"/>
                    </a:p>
                    <a:p>
                      <a:pPr marL="12636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电池标称工作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温度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33000"/>
                        </a:lnSpc>
                      </a:pPr>
                      <a:endParaRPr lang="en-US" altLang="en-US" sz="200" dirty="0"/>
                    </a:p>
                    <a:p>
                      <a:pPr marL="491490" algn="l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44±2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℃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35">
                <a:tc>
                  <a:txBody>
                    <a:bodyPr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200" dirty="0"/>
                    </a:p>
                    <a:p>
                      <a:pPr marL="12128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温度系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数(Isc)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200" dirty="0"/>
                    </a:p>
                    <a:p>
                      <a:pPr marL="424180" algn="l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+0.06%</a:t>
                      </a: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℃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35">
                <a:tc>
                  <a:txBody>
                    <a:bodyPr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200" dirty="0"/>
                    </a:p>
                    <a:p>
                      <a:pPr marL="12128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温度系数(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Voc)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200" dirty="0"/>
                    </a:p>
                    <a:p>
                      <a:pPr marL="437515" algn="l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-0.35%/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℃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35">
                <a:tc>
                  <a:txBody>
                    <a:bodyPr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200" dirty="0"/>
                    </a:p>
                    <a:p>
                      <a:pPr marL="12128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温度系数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(Pmax)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200" dirty="0"/>
                    </a:p>
                    <a:p>
                      <a:pPr marL="437515" algn="l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-0.38%/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℃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61" name="rect"/>
          <p:cNvSpPr/>
          <p:nvPr>
            <p:custDataLst>
              <p:tags r:id="rId74"/>
            </p:custDataLst>
          </p:nvPr>
        </p:nvSpPr>
        <p:spPr>
          <a:xfrm>
            <a:off x="3873322" y="8976074"/>
            <a:ext cx="1407782" cy="1663"/>
          </a:xfrm>
          <a:prstGeom prst="rect">
            <a:avLst/>
          </a:prstGeom>
          <a:solidFill>
            <a:srgbClr val="C9CAC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562" name="rect"/>
          <p:cNvSpPr/>
          <p:nvPr>
            <p:custDataLst>
              <p:tags r:id="rId75"/>
            </p:custDataLst>
          </p:nvPr>
        </p:nvSpPr>
        <p:spPr>
          <a:xfrm>
            <a:off x="3873322" y="9112929"/>
            <a:ext cx="1407782" cy="1689"/>
          </a:xfrm>
          <a:prstGeom prst="rect">
            <a:avLst/>
          </a:prstGeom>
          <a:solidFill>
            <a:srgbClr val="C9CAC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pic>
        <p:nvPicPr>
          <p:cNvPr id="563" name="picture 563"/>
          <p:cNvPicPr>
            <a:picLocks noChangeAspect="1"/>
          </p:cNvPicPr>
          <p:nvPr>
            <p:custDataLst>
              <p:tags r:id="rId76"/>
            </p:custDataLst>
          </p:nvPr>
        </p:nvPicPr>
        <p:blipFill>
          <a:blip r:embed="rId77"/>
          <a:stretch>
            <a:fillRect/>
          </a:stretch>
        </p:blipFill>
        <p:spPr>
          <a:xfrm rot="21600000">
            <a:off x="3872524" y="8892202"/>
            <a:ext cx="1113656" cy="368804"/>
          </a:xfrm>
          <a:prstGeom prst="rect">
            <a:avLst/>
          </a:prstGeom>
        </p:spPr>
      </p:pic>
      <p:grpSp>
        <p:nvGrpSpPr>
          <p:cNvPr id="52" name="group 52"/>
          <p:cNvGrpSpPr/>
          <p:nvPr/>
        </p:nvGrpSpPr>
        <p:grpSpPr>
          <a:xfrm rot="21600000">
            <a:off x="4741678" y="6943629"/>
            <a:ext cx="630863" cy="630838"/>
            <a:chOff x="0" y="0"/>
            <a:chExt cx="630863" cy="630838"/>
          </a:xfrm>
        </p:grpSpPr>
        <p:sp>
          <p:nvSpPr>
            <p:cNvPr id="567" name="path"/>
            <p:cNvSpPr/>
            <p:nvPr>
              <p:custDataLst>
                <p:tags r:id="rId78"/>
              </p:custDataLst>
            </p:nvPr>
          </p:nvSpPr>
          <p:spPr>
            <a:xfrm>
              <a:off x="0" y="608533"/>
              <a:ext cx="22301" cy="22301"/>
            </a:xfrm>
            <a:custGeom>
              <a:avLst/>
              <a:gdLst/>
              <a:ahLst/>
              <a:cxnLst/>
              <a:rect l="0" t="0" r="0" b="0"/>
              <a:pathLst>
                <a:path w="35" h="35">
                  <a:moveTo>
                    <a:pt x="3" y="3"/>
                  </a:moveTo>
                  <a:lnTo>
                    <a:pt x="7" y="16"/>
                  </a:lnTo>
                  <a:lnTo>
                    <a:pt x="16" y="27"/>
                  </a:lnTo>
                  <a:lnTo>
                    <a:pt x="31" y="31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568" name="path"/>
            <p:cNvSpPr/>
            <p:nvPr>
              <p:custDataLst>
                <p:tags r:id="rId79"/>
              </p:custDataLst>
            </p:nvPr>
          </p:nvSpPr>
          <p:spPr>
            <a:xfrm>
              <a:off x="628139" y="613045"/>
              <a:ext cx="952" cy="6451"/>
            </a:xfrm>
            <a:custGeom>
              <a:avLst/>
              <a:gdLst/>
              <a:ahLst/>
              <a:cxnLst/>
              <a:rect l="0" t="0" r="0" b="0"/>
              <a:pathLst>
                <a:path w="1" h="10">
                  <a:moveTo>
                    <a:pt x="0" y="0"/>
                  </a:moveTo>
                  <a:lnTo>
                    <a:pt x="0" y="9"/>
                  </a:lnTo>
                </a:path>
              </a:pathLst>
            </a:custGeom>
            <a:noFill/>
            <a:ln w="952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569" name="path"/>
            <p:cNvSpPr/>
            <p:nvPr>
              <p:custDataLst>
                <p:tags r:id="rId80"/>
              </p:custDataLst>
            </p:nvPr>
          </p:nvSpPr>
          <p:spPr>
            <a:xfrm>
              <a:off x="0" y="0"/>
              <a:ext cx="630863" cy="630838"/>
            </a:xfrm>
            <a:custGeom>
              <a:avLst/>
              <a:gdLst/>
              <a:ahLst/>
              <a:cxnLst/>
              <a:rect l="0" t="0" r="0" b="0"/>
              <a:pathLst>
                <a:path w="993" h="993">
                  <a:moveTo>
                    <a:pt x="256" y="955"/>
                  </a:moveTo>
                  <a:lnTo>
                    <a:pt x="226" y="955"/>
                  </a:lnTo>
                  <a:moveTo>
                    <a:pt x="116" y="955"/>
                  </a:moveTo>
                  <a:lnTo>
                    <a:pt x="51" y="955"/>
                  </a:lnTo>
                  <a:moveTo>
                    <a:pt x="187" y="955"/>
                  </a:moveTo>
                  <a:lnTo>
                    <a:pt x="157" y="955"/>
                  </a:lnTo>
                  <a:moveTo>
                    <a:pt x="31" y="3"/>
                  </a:moveTo>
                  <a:lnTo>
                    <a:pt x="174" y="3"/>
                  </a:lnTo>
                  <a:moveTo>
                    <a:pt x="31" y="989"/>
                  </a:moveTo>
                  <a:lnTo>
                    <a:pt x="976" y="989"/>
                  </a:lnTo>
                  <a:lnTo>
                    <a:pt x="985" y="985"/>
                  </a:lnTo>
                  <a:lnTo>
                    <a:pt x="989" y="974"/>
                  </a:lnTo>
                  <a:moveTo>
                    <a:pt x="3" y="240"/>
                  </a:moveTo>
                  <a:lnTo>
                    <a:pt x="3" y="961"/>
                  </a:lnTo>
                  <a:moveTo>
                    <a:pt x="989" y="966"/>
                  </a:moveTo>
                  <a:lnTo>
                    <a:pt x="985" y="957"/>
                  </a:lnTo>
                  <a:lnTo>
                    <a:pt x="976" y="953"/>
                  </a:lnTo>
                  <a:moveTo>
                    <a:pt x="5" y="234"/>
                  </a:moveTo>
                  <a:lnTo>
                    <a:pt x="3" y="240"/>
                  </a:lnTo>
                  <a:moveTo>
                    <a:pt x="426" y="953"/>
                  </a:moveTo>
                  <a:lnTo>
                    <a:pt x="976" y="953"/>
                  </a:lnTo>
                  <a:moveTo>
                    <a:pt x="5" y="234"/>
                  </a:moveTo>
                  <a:lnTo>
                    <a:pt x="7" y="227"/>
                  </a:lnTo>
                  <a:lnTo>
                    <a:pt x="5" y="221"/>
                  </a:lnTo>
                  <a:moveTo>
                    <a:pt x="398" y="925"/>
                  </a:moveTo>
                  <a:lnTo>
                    <a:pt x="402" y="938"/>
                  </a:lnTo>
                  <a:lnTo>
                    <a:pt x="411" y="948"/>
                  </a:lnTo>
                  <a:lnTo>
                    <a:pt x="426" y="953"/>
                  </a:lnTo>
                  <a:moveTo>
                    <a:pt x="3" y="217"/>
                  </a:moveTo>
                  <a:lnTo>
                    <a:pt x="5" y="221"/>
                  </a:lnTo>
                  <a:moveTo>
                    <a:pt x="398" y="266"/>
                  </a:moveTo>
                  <a:lnTo>
                    <a:pt x="398" y="925"/>
                  </a:lnTo>
                  <a:moveTo>
                    <a:pt x="3" y="154"/>
                  </a:moveTo>
                  <a:lnTo>
                    <a:pt x="3" y="217"/>
                  </a:lnTo>
                  <a:moveTo>
                    <a:pt x="411" y="253"/>
                  </a:moveTo>
                  <a:lnTo>
                    <a:pt x="402" y="258"/>
                  </a:lnTo>
                  <a:lnTo>
                    <a:pt x="398" y="266"/>
                  </a:lnTo>
                  <a:moveTo>
                    <a:pt x="5" y="150"/>
                  </a:moveTo>
                  <a:lnTo>
                    <a:pt x="3" y="154"/>
                  </a:lnTo>
                  <a:moveTo>
                    <a:pt x="411" y="253"/>
                  </a:moveTo>
                  <a:lnTo>
                    <a:pt x="428" y="253"/>
                  </a:lnTo>
                  <a:moveTo>
                    <a:pt x="5" y="150"/>
                  </a:moveTo>
                  <a:lnTo>
                    <a:pt x="7" y="143"/>
                  </a:lnTo>
                  <a:lnTo>
                    <a:pt x="5" y="137"/>
                  </a:lnTo>
                  <a:moveTo>
                    <a:pt x="428" y="253"/>
                  </a:moveTo>
                  <a:lnTo>
                    <a:pt x="439" y="249"/>
                  </a:lnTo>
                  <a:lnTo>
                    <a:pt x="443" y="238"/>
                  </a:lnTo>
                  <a:moveTo>
                    <a:pt x="3" y="130"/>
                  </a:moveTo>
                  <a:lnTo>
                    <a:pt x="5" y="137"/>
                  </a:lnTo>
                  <a:moveTo>
                    <a:pt x="443" y="238"/>
                  </a:moveTo>
                  <a:lnTo>
                    <a:pt x="443" y="225"/>
                  </a:lnTo>
                  <a:moveTo>
                    <a:pt x="3" y="31"/>
                  </a:moveTo>
                  <a:lnTo>
                    <a:pt x="3" y="130"/>
                  </a:lnTo>
                  <a:moveTo>
                    <a:pt x="443" y="225"/>
                  </a:moveTo>
                  <a:lnTo>
                    <a:pt x="439" y="215"/>
                  </a:lnTo>
                  <a:lnTo>
                    <a:pt x="428" y="210"/>
                  </a:lnTo>
                  <a:moveTo>
                    <a:pt x="31" y="3"/>
                  </a:moveTo>
                  <a:lnTo>
                    <a:pt x="16" y="5"/>
                  </a:lnTo>
                  <a:lnTo>
                    <a:pt x="7" y="16"/>
                  </a:lnTo>
                  <a:lnTo>
                    <a:pt x="3" y="31"/>
                  </a:lnTo>
                  <a:moveTo>
                    <a:pt x="223" y="210"/>
                  </a:moveTo>
                  <a:lnTo>
                    <a:pt x="428" y="210"/>
                  </a:lnTo>
                  <a:moveTo>
                    <a:pt x="223" y="210"/>
                  </a:moveTo>
                  <a:lnTo>
                    <a:pt x="57" y="219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</p:grpSp>
      <p:sp>
        <p:nvSpPr>
          <p:cNvPr id="585" name="path"/>
          <p:cNvSpPr/>
          <p:nvPr>
            <p:custDataLst>
              <p:tags r:id="rId81"/>
            </p:custDataLst>
          </p:nvPr>
        </p:nvSpPr>
        <p:spPr>
          <a:xfrm>
            <a:off x="6452833" y="6971245"/>
            <a:ext cx="9296" cy="14770"/>
          </a:xfrm>
          <a:custGeom>
            <a:avLst/>
            <a:gdLst/>
            <a:ahLst/>
            <a:cxnLst/>
            <a:rect l="0" t="0" r="0" b="0"/>
            <a:pathLst>
              <a:path w="14" h="23">
                <a:moveTo>
                  <a:pt x="11" y="2"/>
                </a:moveTo>
                <a:lnTo>
                  <a:pt x="5" y="5"/>
                </a:lnTo>
                <a:lnTo>
                  <a:pt x="2" y="11"/>
                </a:lnTo>
                <a:lnTo>
                  <a:pt x="2" y="15"/>
                </a:lnTo>
                <a:lnTo>
                  <a:pt x="7" y="20"/>
                </a:lnTo>
              </a:path>
            </a:pathLst>
          </a:custGeom>
          <a:noFill/>
          <a:ln w="3810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586" name="path"/>
          <p:cNvSpPr/>
          <p:nvPr>
            <p:custDataLst>
              <p:tags r:id="rId82"/>
            </p:custDataLst>
          </p:nvPr>
        </p:nvSpPr>
        <p:spPr>
          <a:xfrm>
            <a:off x="6452841" y="6953417"/>
            <a:ext cx="105231" cy="36718"/>
          </a:xfrm>
          <a:custGeom>
            <a:avLst/>
            <a:gdLst/>
            <a:ahLst/>
            <a:cxnLst/>
            <a:rect l="0" t="0" r="0" b="0"/>
            <a:pathLst>
              <a:path w="165" h="57">
                <a:moveTo>
                  <a:pt x="123" y="54"/>
                </a:moveTo>
                <a:lnTo>
                  <a:pt x="67" y="41"/>
                </a:lnTo>
                <a:lnTo>
                  <a:pt x="11" y="31"/>
                </a:lnTo>
                <a:moveTo>
                  <a:pt x="162" y="37"/>
                </a:moveTo>
                <a:lnTo>
                  <a:pt x="110" y="18"/>
                </a:lnTo>
                <a:lnTo>
                  <a:pt x="56" y="7"/>
                </a:lnTo>
                <a:lnTo>
                  <a:pt x="2" y="3"/>
                </a:lnTo>
              </a:path>
            </a:pathLst>
          </a:custGeom>
          <a:noFill/>
          <a:ln w="3810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p>
            <a:pPr algn="ctr"/>
            <a:endParaRPr lang="zh-CN" altLang="en-US"/>
          </a:p>
        </p:txBody>
      </p:sp>
      <p:grpSp>
        <p:nvGrpSpPr>
          <p:cNvPr id="58" name="group 58"/>
          <p:cNvGrpSpPr/>
          <p:nvPr/>
        </p:nvGrpSpPr>
        <p:grpSpPr>
          <a:xfrm rot="21600000">
            <a:off x="6372978" y="6975003"/>
            <a:ext cx="190909" cy="114148"/>
            <a:chOff x="0" y="0"/>
            <a:chExt cx="190909" cy="114148"/>
          </a:xfrm>
        </p:grpSpPr>
        <p:sp>
          <p:nvSpPr>
            <p:cNvPr id="587" name="path"/>
            <p:cNvSpPr/>
            <p:nvPr>
              <p:custDataLst>
                <p:tags r:id="rId83"/>
              </p:custDataLst>
            </p:nvPr>
          </p:nvSpPr>
          <p:spPr>
            <a:xfrm>
              <a:off x="82595" y="7215"/>
              <a:ext cx="80560" cy="12022"/>
            </a:xfrm>
            <a:custGeom>
              <a:avLst/>
              <a:gdLst/>
              <a:ahLst/>
              <a:cxnLst/>
              <a:rect l="0" t="0" r="0" b="0"/>
              <a:pathLst>
                <a:path w="126" h="18">
                  <a:moveTo>
                    <a:pt x="11" y="7"/>
                  </a:moveTo>
                  <a:lnTo>
                    <a:pt x="2" y="2"/>
                  </a:lnTo>
                  <a:moveTo>
                    <a:pt x="123" y="15"/>
                  </a:moveTo>
                  <a:lnTo>
                    <a:pt x="123" y="11"/>
                  </a:lnTo>
                  <a:lnTo>
                    <a:pt x="119" y="9"/>
                  </a:lnTo>
                </a:path>
              </a:pathLst>
            </a:custGeom>
            <a:noFill/>
            <a:ln w="3810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588" name="path"/>
            <p:cNvSpPr/>
            <p:nvPr>
              <p:custDataLst>
                <p:tags r:id="rId84"/>
              </p:custDataLst>
            </p:nvPr>
          </p:nvSpPr>
          <p:spPr>
            <a:xfrm>
              <a:off x="0" y="0"/>
              <a:ext cx="190909" cy="114148"/>
            </a:xfrm>
            <a:custGeom>
              <a:avLst/>
              <a:gdLst/>
              <a:ahLst/>
              <a:cxnLst/>
              <a:rect l="0" t="0" r="0" b="0"/>
              <a:pathLst>
                <a:path w="300" h="179">
                  <a:moveTo>
                    <a:pt x="137" y="31"/>
                  </a:moveTo>
                  <a:lnTo>
                    <a:pt x="141" y="29"/>
                  </a:lnTo>
                  <a:lnTo>
                    <a:pt x="143" y="25"/>
                  </a:lnTo>
                  <a:lnTo>
                    <a:pt x="143" y="20"/>
                  </a:lnTo>
                  <a:lnTo>
                    <a:pt x="141" y="18"/>
                  </a:lnTo>
                  <a:moveTo>
                    <a:pt x="253" y="27"/>
                  </a:moveTo>
                  <a:lnTo>
                    <a:pt x="253" y="31"/>
                  </a:lnTo>
                  <a:lnTo>
                    <a:pt x="258" y="33"/>
                  </a:lnTo>
                  <a:moveTo>
                    <a:pt x="12" y="22"/>
                  </a:moveTo>
                  <a:lnTo>
                    <a:pt x="137" y="31"/>
                  </a:lnTo>
                  <a:moveTo>
                    <a:pt x="258" y="33"/>
                  </a:moveTo>
                  <a:lnTo>
                    <a:pt x="282" y="33"/>
                  </a:lnTo>
                  <a:moveTo>
                    <a:pt x="12" y="22"/>
                  </a:moveTo>
                  <a:lnTo>
                    <a:pt x="7" y="25"/>
                  </a:lnTo>
                  <a:lnTo>
                    <a:pt x="3" y="31"/>
                  </a:lnTo>
                  <a:moveTo>
                    <a:pt x="282" y="33"/>
                  </a:moveTo>
                  <a:lnTo>
                    <a:pt x="292" y="27"/>
                  </a:lnTo>
                  <a:lnTo>
                    <a:pt x="297" y="14"/>
                  </a:lnTo>
                  <a:lnTo>
                    <a:pt x="288" y="3"/>
                  </a:lnTo>
                  <a:moveTo>
                    <a:pt x="3" y="176"/>
                  </a:moveTo>
                  <a:lnTo>
                    <a:pt x="3" y="31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</p:grpSp>
      <p:grpSp>
        <p:nvGrpSpPr>
          <p:cNvPr id="60" name="group 60"/>
          <p:cNvGrpSpPr/>
          <p:nvPr/>
        </p:nvGrpSpPr>
        <p:grpSpPr>
          <a:xfrm rot="21600000">
            <a:off x="6344553" y="6953422"/>
            <a:ext cx="455076" cy="630177"/>
            <a:chOff x="0" y="0"/>
            <a:chExt cx="455076" cy="630177"/>
          </a:xfrm>
        </p:grpSpPr>
        <p:sp>
          <p:nvSpPr>
            <p:cNvPr id="589" name="path"/>
            <p:cNvSpPr/>
            <p:nvPr>
              <p:custDataLst>
                <p:tags r:id="rId85"/>
              </p:custDataLst>
            </p:nvPr>
          </p:nvSpPr>
          <p:spPr>
            <a:xfrm>
              <a:off x="28443" y="131234"/>
              <a:ext cx="10007" cy="9982"/>
            </a:xfrm>
            <a:custGeom>
              <a:avLst/>
              <a:gdLst/>
              <a:ahLst/>
              <a:cxnLst/>
              <a:rect l="0" t="0" r="0" b="0"/>
              <a:pathLst>
                <a:path w="15" h="15">
                  <a:moveTo>
                    <a:pt x="3" y="3"/>
                  </a:moveTo>
                  <a:lnTo>
                    <a:pt x="7" y="10"/>
                  </a:lnTo>
                  <a:lnTo>
                    <a:pt x="12" y="12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590" name="path"/>
            <p:cNvSpPr/>
            <p:nvPr>
              <p:custDataLst>
                <p:tags r:id="rId86"/>
              </p:custDataLst>
            </p:nvPr>
          </p:nvSpPr>
          <p:spPr>
            <a:xfrm>
              <a:off x="17834" y="0"/>
              <a:ext cx="94259" cy="3809"/>
            </a:xfrm>
            <a:custGeom>
              <a:avLst/>
              <a:gdLst/>
              <a:ahLst/>
              <a:cxnLst/>
              <a:rect l="0" t="0" r="0" b="0"/>
              <a:pathLst>
                <a:path w="148" h="5">
                  <a:moveTo>
                    <a:pt x="2" y="2"/>
                  </a:moveTo>
                  <a:lnTo>
                    <a:pt x="145" y="2"/>
                  </a:lnTo>
                </a:path>
              </a:pathLst>
            </a:custGeom>
            <a:noFill/>
            <a:ln w="3810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591" name="path"/>
            <p:cNvSpPr/>
            <p:nvPr>
              <p:custDataLst>
                <p:tags r:id="rId87"/>
              </p:custDataLst>
            </p:nvPr>
          </p:nvSpPr>
          <p:spPr>
            <a:xfrm>
              <a:off x="33944" y="132598"/>
              <a:ext cx="110007" cy="8610"/>
            </a:xfrm>
            <a:custGeom>
              <a:avLst/>
              <a:gdLst/>
              <a:ahLst/>
              <a:cxnLst/>
              <a:rect l="0" t="0" r="0" b="0"/>
              <a:pathLst>
                <a:path w="173" h="13">
                  <a:moveTo>
                    <a:pt x="169" y="3"/>
                  </a:moveTo>
                  <a:lnTo>
                    <a:pt x="3" y="10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592" name="path"/>
            <p:cNvSpPr/>
            <p:nvPr>
              <p:custDataLst>
                <p:tags r:id="rId88"/>
              </p:custDataLst>
            </p:nvPr>
          </p:nvSpPr>
          <p:spPr>
            <a:xfrm>
              <a:off x="16" y="0"/>
              <a:ext cx="21628" cy="21628"/>
            </a:xfrm>
            <a:custGeom>
              <a:avLst/>
              <a:gdLst/>
              <a:ahLst/>
              <a:cxnLst/>
              <a:rect l="0" t="0" r="0" b="0"/>
              <a:pathLst>
                <a:path w="34" h="34">
                  <a:moveTo>
                    <a:pt x="31" y="2"/>
                  </a:moveTo>
                  <a:lnTo>
                    <a:pt x="18" y="7"/>
                  </a:lnTo>
                  <a:lnTo>
                    <a:pt x="7" y="15"/>
                  </a:lnTo>
                  <a:lnTo>
                    <a:pt x="2" y="31"/>
                  </a:lnTo>
                </a:path>
              </a:pathLst>
            </a:custGeom>
            <a:noFill/>
            <a:ln w="3810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593" name="path"/>
            <p:cNvSpPr/>
            <p:nvPr>
              <p:custDataLst>
                <p:tags r:id="rId89"/>
              </p:custDataLst>
            </p:nvPr>
          </p:nvSpPr>
          <p:spPr>
            <a:xfrm>
              <a:off x="139455" y="132598"/>
              <a:ext cx="136080" cy="4495"/>
            </a:xfrm>
            <a:custGeom>
              <a:avLst/>
              <a:gdLst/>
              <a:ahLst/>
              <a:cxnLst/>
              <a:rect l="0" t="0" r="0" b="0"/>
              <a:pathLst>
                <a:path w="214" h="7">
                  <a:moveTo>
                    <a:pt x="3" y="3"/>
                  </a:moveTo>
                  <a:lnTo>
                    <a:pt x="210" y="3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594" name="path"/>
            <p:cNvSpPr/>
            <p:nvPr>
              <p:custDataLst>
                <p:tags r:id="rId90"/>
              </p:custDataLst>
            </p:nvPr>
          </p:nvSpPr>
          <p:spPr>
            <a:xfrm>
              <a:off x="11" y="17822"/>
              <a:ext cx="3809" cy="68236"/>
            </a:xfrm>
            <a:custGeom>
              <a:avLst/>
              <a:gdLst/>
              <a:ahLst/>
              <a:cxnLst/>
              <a:rect l="0" t="0" r="0" b="0"/>
              <a:pathLst>
                <a:path w="5" h="107">
                  <a:moveTo>
                    <a:pt x="2" y="2"/>
                  </a:moveTo>
                  <a:lnTo>
                    <a:pt x="2" y="104"/>
                  </a:lnTo>
                </a:path>
              </a:pathLst>
            </a:custGeom>
            <a:noFill/>
            <a:ln w="3810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595" name="path"/>
            <p:cNvSpPr/>
            <p:nvPr>
              <p:custDataLst>
                <p:tags r:id="rId91"/>
              </p:custDataLst>
            </p:nvPr>
          </p:nvSpPr>
          <p:spPr>
            <a:xfrm>
              <a:off x="271038" y="132603"/>
              <a:ext cx="12725" cy="12725"/>
            </a:xfrm>
            <a:custGeom>
              <a:avLst/>
              <a:gdLst/>
              <a:ahLst/>
              <a:cxnLst/>
              <a:rect l="0" t="0" r="0" b="0"/>
              <a:pathLst>
                <a:path w="20" h="20">
                  <a:moveTo>
                    <a:pt x="16" y="16"/>
                  </a:moveTo>
                  <a:lnTo>
                    <a:pt x="12" y="7"/>
                  </a:lnTo>
                  <a:lnTo>
                    <a:pt x="3" y="3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596" name="path"/>
            <p:cNvSpPr/>
            <p:nvPr>
              <p:custDataLst>
                <p:tags r:id="rId92"/>
              </p:custDataLst>
            </p:nvPr>
          </p:nvSpPr>
          <p:spPr>
            <a:xfrm>
              <a:off x="0" y="82240"/>
              <a:ext cx="283421" cy="547937"/>
            </a:xfrm>
            <a:custGeom>
              <a:avLst/>
              <a:gdLst/>
              <a:ahLst/>
              <a:cxnLst/>
              <a:rect l="0" t="0" r="0" b="0"/>
              <a:pathLst>
                <a:path w="446" h="862">
                  <a:moveTo>
                    <a:pt x="3" y="2"/>
                  </a:moveTo>
                  <a:lnTo>
                    <a:pt x="7" y="7"/>
                  </a:lnTo>
                  <a:moveTo>
                    <a:pt x="443" y="110"/>
                  </a:moveTo>
                  <a:lnTo>
                    <a:pt x="443" y="95"/>
                  </a:lnTo>
                  <a:moveTo>
                    <a:pt x="7" y="20"/>
                  </a:moveTo>
                  <a:lnTo>
                    <a:pt x="9" y="13"/>
                  </a:lnTo>
                  <a:lnTo>
                    <a:pt x="7" y="7"/>
                  </a:lnTo>
                  <a:moveTo>
                    <a:pt x="430" y="123"/>
                  </a:moveTo>
                  <a:lnTo>
                    <a:pt x="439" y="119"/>
                  </a:lnTo>
                  <a:lnTo>
                    <a:pt x="443" y="110"/>
                  </a:lnTo>
                  <a:moveTo>
                    <a:pt x="7" y="20"/>
                  </a:moveTo>
                  <a:lnTo>
                    <a:pt x="3" y="26"/>
                  </a:lnTo>
                  <a:moveTo>
                    <a:pt x="413" y="123"/>
                  </a:moveTo>
                  <a:lnTo>
                    <a:pt x="430" y="123"/>
                  </a:lnTo>
                  <a:moveTo>
                    <a:pt x="2" y="26"/>
                  </a:moveTo>
                  <a:lnTo>
                    <a:pt x="2" y="87"/>
                  </a:lnTo>
                  <a:moveTo>
                    <a:pt x="413" y="123"/>
                  </a:moveTo>
                  <a:lnTo>
                    <a:pt x="402" y="128"/>
                  </a:lnTo>
                  <a:lnTo>
                    <a:pt x="397" y="138"/>
                  </a:lnTo>
                  <a:moveTo>
                    <a:pt x="3" y="87"/>
                  </a:moveTo>
                  <a:lnTo>
                    <a:pt x="7" y="93"/>
                  </a:lnTo>
                  <a:moveTo>
                    <a:pt x="398" y="138"/>
                  </a:moveTo>
                  <a:lnTo>
                    <a:pt x="398" y="795"/>
                  </a:lnTo>
                  <a:moveTo>
                    <a:pt x="7" y="104"/>
                  </a:moveTo>
                  <a:lnTo>
                    <a:pt x="9" y="97"/>
                  </a:lnTo>
                  <a:lnTo>
                    <a:pt x="7" y="93"/>
                  </a:lnTo>
                  <a:moveTo>
                    <a:pt x="398" y="795"/>
                  </a:moveTo>
                  <a:lnTo>
                    <a:pt x="402" y="810"/>
                  </a:lnTo>
                  <a:lnTo>
                    <a:pt x="413" y="821"/>
                  </a:lnTo>
                  <a:lnTo>
                    <a:pt x="426" y="823"/>
                  </a:lnTo>
                  <a:moveTo>
                    <a:pt x="7" y="104"/>
                  </a:moveTo>
                  <a:lnTo>
                    <a:pt x="3" y="110"/>
                  </a:lnTo>
                  <a:moveTo>
                    <a:pt x="426" y="823"/>
                  </a:moveTo>
                  <a:lnTo>
                    <a:pt x="426" y="823"/>
                  </a:lnTo>
                  <a:moveTo>
                    <a:pt x="3" y="110"/>
                  </a:moveTo>
                  <a:lnTo>
                    <a:pt x="3" y="831"/>
                  </a:lnTo>
                  <a:moveTo>
                    <a:pt x="439" y="838"/>
                  </a:moveTo>
                  <a:lnTo>
                    <a:pt x="435" y="827"/>
                  </a:lnTo>
                  <a:lnTo>
                    <a:pt x="426" y="823"/>
                  </a:lnTo>
                  <a:moveTo>
                    <a:pt x="3" y="831"/>
                  </a:moveTo>
                  <a:lnTo>
                    <a:pt x="7" y="846"/>
                  </a:lnTo>
                  <a:lnTo>
                    <a:pt x="18" y="857"/>
                  </a:lnTo>
                  <a:lnTo>
                    <a:pt x="31" y="859"/>
                  </a:lnTo>
                  <a:moveTo>
                    <a:pt x="439" y="838"/>
                  </a:moveTo>
                  <a:lnTo>
                    <a:pt x="439" y="846"/>
                  </a:lnTo>
                  <a:moveTo>
                    <a:pt x="31" y="859"/>
                  </a:moveTo>
                  <a:lnTo>
                    <a:pt x="426" y="859"/>
                  </a:lnTo>
                  <a:lnTo>
                    <a:pt x="435" y="855"/>
                  </a:lnTo>
                  <a:lnTo>
                    <a:pt x="439" y="846"/>
                  </a:lnTo>
                  <a:moveTo>
                    <a:pt x="159" y="818"/>
                  </a:moveTo>
                  <a:lnTo>
                    <a:pt x="157" y="814"/>
                  </a:lnTo>
                  <a:lnTo>
                    <a:pt x="153" y="812"/>
                  </a:lnTo>
                  <a:moveTo>
                    <a:pt x="159" y="821"/>
                  </a:moveTo>
                  <a:lnTo>
                    <a:pt x="159" y="818"/>
                  </a:lnTo>
                  <a:moveTo>
                    <a:pt x="152" y="812"/>
                  </a:moveTo>
                  <a:lnTo>
                    <a:pt x="135" y="812"/>
                  </a:lnTo>
                  <a:moveTo>
                    <a:pt x="159" y="821"/>
                  </a:moveTo>
                  <a:lnTo>
                    <a:pt x="159" y="825"/>
                  </a:lnTo>
                  <a:lnTo>
                    <a:pt x="163" y="827"/>
                  </a:lnTo>
                  <a:moveTo>
                    <a:pt x="135" y="812"/>
                  </a:moveTo>
                  <a:lnTo>
                    <a:pt x="131" y="814"/>
                  </a:lnTo>
                  <a:lnTo>
                    <a:pt x="131" y="818"/>
                  </a:lnTo>
                  <a:moveTo>
                    <a:pt x="194" y="827"/>
                  </a:moveTo>
                  <a:lnTo>
                    <a:pt x="163" y="827"/>
                  </a:lnTo>
                  <a:moveTo>
                    <a:pt x="131" y="818"/>
                  </a:moveTo>
                  <a:lnTo>
                    <a:pt x="131" y="821"/>
                  </a:lnTo>
                  <a:moveTo>
                    <a:pt x="194" y="827"/>
                  </a:moveTo>
                  <a:lnTo>
                    <a:pt x="198" y="825"/>
                  </a:lnTo>
                  <a:lnTo>
                    <a:pt x="200" y="821"/>
                  </a:lnTo>
                  <a:moveTo>
                    <a:pt x="124" y="827"/>
                  </a:moveTo>
                  <a:lnTo>
                    <a:pt x="129" y="825"/>
                  </a:lnTo>
                  <a:lnTo>
                    <a:pt x="131" y="821"/>
                  </a:lnTo>
                  <a:moveTo>
                    <a:pt x="200" y="818"/>
                  </a:moveTo>
                  <a:lnTo>
                    <a:pt x="200" y="821"/>
                  </a:lnTo>
                  <a:moveTo>
                    <a:pt x="204" y="812"/>
                  </a:moveTo>
                  <a:lnTo>
                    <a:pt x="202" y="814"/>
                  </a:lnTo>
                  <a:lnTo>
                    <a:pt x="200" y="818"/>
                  </a:lnTo>
                  <a:moveTo>
                    <a:pt x="44" y="818"/>
                  </a:moveTo>
                  <a:lnTo>
                    <a:pt x="46" y="823"/>
                  </a:lnTo>
                  <a:lnTo>
                    <a:pt x="52" y="827"/>
                  </a:lnTo>
                  <a:lnTo>
                    <a:pt x="99" y="827"/>
                  </a:lnTo>
                  <a:lnTo>
                    <a:pt x="124" y="827"/>
                  </a:lnTo>
                  <a:moveTo>
                    <a:pt x="222" y="812"/>
                  </a:moveTo>
                  <a:lnTo>
                    <a:pt x="204" y="812"/>
                  </a:lnTo>
                  <a:moveTo>
                    <a:pt x="44" y="818"/>
                  </a:moveTo>
                  <a:lnTo>
                    <a:pt x="44" y="130"/>
                  </a:lnTo>
                  <a:moveTo>
                    <a:pt x="228" y="818"/>
                  </a:moveTo>
                  <a:lnTo>
                    <a:pt x="226" y="814"/>
                  </a:lnTo>
                  <a:lnTo>
                    <a:pt x="222" y="812"/>
                  </a:lnTo>
                  <a:moveTo>
                    <a:pt x="52" y="121"/>
                  </a:moveTo>
                  <a:lnTo>
                    <a:pt x="46" y="123"/>
                  </a:lnTo>
                  <a:lnTo>
                    <a:pt x="43" y="130"/>
                  </a:lnTo>
                  <a:moveTo>
                    <a:pt x="228" y="821"/>
                  </a:moveTo>
                  <a:lnTo>
                    <a:pt x="228" y="818"/>
                  </a:lnTo>
                  <a:moveTo>
                    <a:pt x="228" y="821"/>
                  </a:moveTo>
                  <a:lnTo>
                    <a:pt x="230" y="825"/>
                  </a:lnTo>
                  <a:lnTo>
                    <a:pt x="235" y="827"/>
                  </a:lnTo>
                  <a:moveTo>
                    <a:pt x="265" y="827"/>
                  </a:moveTo>
                  <a:lnTo>
                    <a:pt x="235" y="827"/>
                  </a:lnTo>
                  <a:moveTo>
                    <a:pt x="265" y="827"/>
                  </a:moveTo>
                  <a:lnTo>
                    <a:pt x="267" y="825"/>
                  </a:lnTo>
                  <a:lnTo>
                    <a:pt x="269" y="821"/>
                  </a:lnTo>
                  <a:moveTo>
                    <a:pt x="269" y="818"/>
                  </a:moveTo>
                  <a:lnTo>
                    <a:pt x="269" y="821"/>
                  </a:lnTo>
                  <a:moveTo>
                    <a:pt x="276" y="812"/>
                  </a:moveTo>
                  <a:lnTo>
                    <a:pt x="271" y="814"/>
                  </a:lnTo>
                  <a:lnTo>
                    <a:pt x="269" y="818"/>
                  </a:lnTo>
                  <a:moveTo>
                    <a:pt x="293" y="812"/>
                  </a:moveTo>
                  <a:lnTo>
                    <a:pt x="276" y="812"/>
                  </a:lnTo>
                  <a:moveTo>
                    <a:pt x="297" y="818"/>
                  </a:moveTo>
                  <a:lnTo>
                    <a:pt x="295" y="814"/>
                  </a:lnTo>
                  <a:lnTo>
                    <a:pt x="293" y="812"/>
                  </a:lnTo>
                  <a:moveTo>
                    <a:pt x="297" y="821"/>
                  </a:moveTo>
                  <a:lnTo>
                    <a:pt x="297" y="818"/>
                  </a:lnTo>
                  <a:moveTo>
                    <a:pt x="297" y="821"/>
                  </a:moveTo>
                  <a:lnTo>
                    <a:pt x="299" y="825"/>
                  </a:lnTo>
                  <a:lnTo>
                    <a:pt x="304" y="827"/>
                  </a:lnTo>
                  <a:moveTo>
                    <a:pt x="270" y="127"/>
                  </a:moveTo>
                  <a:lnTo>
                    <a:pt x="272" y="131"/>
                  </a:lnTo>
                  <a:lnTo>
                    <a:pt x="277" y="133"/>
                  </a:lnTo>
                  <a:moveTo>
                    <a:pt x="270" y="124"/>
                  </a:moveTo>
                  <a:lnTo>
                    <a:pt x="270" y="127"/>
                  </a:lnTo>
                  <a:moveTo>
                    <a:pt x="277" y="133"/>
                  </a:moveTo>
                  <a:lnTo>
                    <a:pt x="294" y="133"/>
                  </a:lnTo>
                  <a:moveTo>
                    <a:pt x="270" y="124"/>
                  </a:moveTo>
                  <a:lnTo>
                    <a:pt x="270" y="120"/>
                  </a:lnTo>
                  <a:lnTo>
                    <a:pt x="266" y="118"/>
                  </a:lnTo>
                  <a:moveTo>
                    <a:pt x="294" y="133"/>
                  </a:moveTo>
                  <a:lnTo>
                    <a:pt x="298" y="131"/>
                  </a:lnTo>
                  <a:lnTo>
                    <a:pt x="298" y="127"/>
                  </a:lnTo>
                  <a:moveTo>
                    <a:pt x="236" y="118"/>
                  </a:moveTo>
                  <a:lnTo>
                    <a:pt x="266" y="118"/>
                  </a:lnTo>
                  <a:moveTo>
                    <a:pt x="298" y="127"/>
                  </a:moveTo>
                  <a:lnTo>
                    <a:pt x="298" y="124"/>
                  </a:lnTo>
                  <a:moveTo>
                    <a:pt x="236" y="118"/>
                  </a:moveTo>
                  <a:lnTo>
                    <a:pt x="231" y="120"/>
                  </a:lnTo>
                  <a:lnTo>
                    <a:pt x="229" y="124"/>
                  </a:lnTo>
                  <a:moveTo>
                    <a:pt x="305" y="118"/>
                  </a:moveTo>
                  <a:lnTo>
                    <a:pt x="300" y="120"/>
                  </a:lnTo>
                  <a:lnTo>
                    <a:pt x="298" y="124"/>
                  </a:lnTo>
                  <a:moveTo>
                    <a:pt x="229" y="127"/>
                  </a:moveTo>
                  <a:lnTo>
                    <a:pt x="229" y="124"/>
                  </a:lnTo>
                  <a:moveTo>
                    <a:pt x="305" y="118"/>
                  </a:moveTo>
                  <a:lnTo>
                    <a:pt x="331" y="118"/>
                  </a:lnTo>
                  <a:lnTo>
                    <a:pt x="351" y="118"/>
                  </a:lnTo>
                  <a:moveTo>
                    <a:pt x="225" y="133"/>
                  </a:moveTo>
                  <a:lnTo>
                    <a:pt x="227" y="131"/>
                  </a:lnTo>
                  <a:lnTo>
                    <a:pt x="229" y="127"/>
                  </a:lnTo>
                  <a:moveTo>
                    <a:pt x="208" y="133"/>
                  </a:moveTo>
                  <a:lnTo>
                    <a:pt x="225" y="133"/>
                  </a:lnTo>
                  <a:moveTo>
                    <a:pt x="201" y="127"/>
                  </a:moveTo>
                  <a:lnTo>
                    <a:pt x="203" y="131"/>
                  </a:lnTo>
                  <a:lnTo>
                    <a:pt x="208" y="133"/>
                  </a:lnTo>
                  <a:moveTo>
                    <a:pt x="201" y="124"/>
                  </a:moveTo>
                  <a:lnTo>
                    <a:pt x="201" y="127"/>
                  </a:lnTo>
                  <a:moveTo>
                    <a:pt x="201" y="124"/>
                  </a:moveTo>
                  <a:lnTo>
                    <a:pt x="199" y="120"/>
                  </a:lnTo>
                  <a:lnTo>
                    <a:pt x="195" y="118"/>
                  </a:lnTo>
                  <a:moveTo>
                    <a:pt x="164" y="118"/>
                  </a:moveTo>
                  <a:lnTo>
                    <a:pt x="195" y="118"/>
                  </a:lnTo>
                  <a:moveTo>
                    <a:pt x="164" y="118"/>
                  </a:moveTo>
                  <a:lnTo>
                    <a:pt x="162" y="120"/>
                  </a:lnTo>
                  <a:lnTo>
                    <a:pt x="160" y="124"/>
                  </a:lnTo>
                  <a:moveTo>
                    <a:pt x="160" y="127"/>
                  </a:moveTo>
                  <a:lnTo>
                    <a:pt x="160" y="124"/>
                  </a:lnTo>
                  <a:moveTo>
                    <a:pt x="154" y="133"/>
                  </a:moveTo>
                  <a:lnTo>
                    <a:pt x="158" y="131"/>
                  </a:lnTo>
                  <a:lnTo>
                    <a:pt x="160" y="127"/>
                  </a:lnTo>
                  <a:moveTo>
                    <a:pt x="136" y="133"/>
                  </a:moveTo>
                  <a:lnTo>
                    <a:pt x="154" y="133"/>
                  </a:lnTo>
                  <a:moveTo>
                    <a:pt x="132" y="127"/>
                  </a:moveTo>
                  <a:lnTo>
                    <a:pt x="134" y="131"/>
                  </a:lnTo>
                  <a:lnTo>
                    <a:pt x="136" y="133"/>
                  </a:lnTo>
                  <a:moveTo>
                    <a:pt x="132" y="124"/>
                  </a:moveTo>
                  <a:lnTo>
                    <a:pt x="132" y="127"/>
                  </a:lnTo>
                  <a:moveTo>
                    <a:pt x="361" y="130"/>
                  </a:moveTo>
                  <a:lnTo>
                    <a:pt x="361" y="818"/>
                  </a:lnTo>
                  <a:moveTo>
                    <a:pt x="361" y="130"/>
                  </a:moveTo>
                  <a:lnTo>
                    <a:pt x="359" y="123"/>
                  </a:lnTo>
                  <a:lnTo>
                    <a:pt x="352" y="121"/>
                  </a:lnTo>
                </a:path>
              </a:pathLst>
            </a:custGeom>
            <a:noFill/>
            <a:ln w="3810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597" name="path"/>
            <p:cNvSpPr/>
            <p:nvPr>
              <p:custDataLst>
                <p:tags r:id="rId93"/>
              </p:custDataLst>
            </p:nvPr>
          </p:nvSpPr>
          <p:spPr>
            <a:xfrm>
              <a:off x="28443" y="42131"/>
              <a:ext cx="426633" cy="93598"/>
            </a:xfrm>
            <a:custGeom>
              <a:avLst/>
              <a:gdLst/>
              <a:ahLst/>
              <a:cxnLst/>
              <a:rect l="0" t="0" r="0" b="0"/>
              <a:pathLst>
                <a:path w="671" h="147">
                  <a:moveTo>
                    <a:pt x="35" y="141"/>
                  </a:moveTo>
                  <a:lnTo>
                    <a:pt x="42" y="128"/>
                  </a:lnTo>
                  <a:moveTo>
                    <a:pt x="113" y="141"/>
                  </a:moveTo>
                  <a:lnTo>
                    <a:pt x="120" y="128"/>
                  </a:lnTo>
                  <a:moveTo>
                    <a:pt x="189" y="143"/>
                  </a:moveTo>
                  <a:lnTo>
                    <a:pt x="197" y="128"/>
                  </a:lnTo>
                  <a:moveTo>
                    <a:pt x="266" y="143"/>
                  </a:moveTo>
                  <a:lnTo>
                    <a:pt x="275" y="128"/>
                  </a:lnTo>
                  <a:moveTo>
                    <a:pt x="344" y="143"/>
                  </a:moveTo>
                  <a:lnTo>
                    <a:pt x="353" y="128"/>
                  </a:lnTo>
                  <a:moveTo>
                    <a:pt x="422" y="143"/>
                  </a:moveTo>
                  <a:lnTo>
                    <a:pt x="430" y="128"/>
                  </a:lnTo>
                  <a:moveTo>
                    <a:pt x="499" y="143"/>
                  </a:moveTo>
                  <a:lnTo>
                    <a:pt x="508" y="128"/>
                  </a:lnTo>
                  <a:moveTo>
                    <a:pt x="577" y="143"/>
                  </a:moveTo>
                  <a:lnTo>
                    <a:pt x="586" y="128"/>
                  </a:lnTo>
                  <a:moveTo>
                    <a:pt x="655" y="143"/>
                  </a:moveTo>
                  <a:lnTo>
                    <a:pt x="664" y="130"/>
                  </a:lnTo>
                  <a:moveTo>
                    <a:pt x="61" y="141"/>
                  </a:moveTo>
                  <a:lnTo>
                    <a:pt x="53" y="128"/>
                  </a:lnTo>
                  <a:moveTo>
                    <a:pt x="139" y="141"/>
                  </a:moveTo>
                  <a:lnTo>
                    <a:pt x="130" y="128"/>
                  </a:lnTo>
                  <a:moveTo>
                    <a:pt x="217" y="143"/>
                  </a:moveTo>
                  <a:lnTo>
                    <a:pt x="208" y="128"/>
                  </a:lnTo>
                  <a:moveTo>
                    <a:pt x="294" y="143"/>
                  </a:moveTo>
                  <a:lnTo>
                    <a:pt x="286" y="128"/>
                  </a:lnTo>
                  <a:moveTo>
                    <a:pt x="372" y="143"/>
                  </a:moveTo>
                  <a:lnTo>
                    <a:pt x="364" y="128"/>
                  </a:lnTo>
                  <a:moveTo>
                    <a:pt x="450" y="143"/>
                  </a:moveTo>
                  <a:lnTo>
                    <a:pt x="441" y="128"/>
                  </a:lnTo>
                  <a:moveTo>
                    <a:pt x="528" y="143"/>
                  </a:moveTo>
                  <a:lnTo>
                    <a:pt x="519" y="128"/>
                  </a:lnTo>
                  <a:moveTo>
                    <a:pt x="605" y="143"/>
                  </a:moveTo>
                  <a:lnTo>
                    <a:pt x="597" y="128"/>
                  </a:lnTo>
                  <a:moveTo>
                    <a:pt x="3" y="38"/>
                  </a:moveTo>
                  <a:lnTo>
                    <a:pt x="27" y="38"/>
                  </a:lnTo>
                  <a:moveTo>
                    <a:pt x="40" y="38"/>
                  </a:moveTo>
                  <a:lnTo>
                    <a:pt x="76" y="38"/>
                  </a:lnTo>
                  <a:moveTo>
                    <a:pt x="89" y="38"/>
                  </a:moveTo>
                  <a:lnTo>
                    <a:pt x="124" y="38"/>
                  </a:lnTo>
                  <a:moveTo>
                    <a:pt x="139" y="38"/>
                  </a:moveTo>
                  <a:lnTo>
                    <a:pt x="174" y="38"/>
                  </a:lnTo>
                  <a:moveTo>
                    <a:pt x="189" y="38"/>
                  </a:moveTo>
                  <a:lnTo>
                    <a:pt x="223" y="38"/>
                  </a:lnTo>
                  <a:moveTo>
                    <a:pt x="236" y="38"/>
                  </a:moveTo>
                  <a:lnTo>
                    <a:pt x="273" y="38"/>
                  </a:lnTo>
                  <a:moveTo>
                    <a:pt x="286" y="38"/>
                  </a:moveTo>
                  <a:lnTo>
                    <a:pt x="322" y="38"/>
                  </a:lnTo>
                  <a:moveTo>
                    <a:pt x="335" y="38"/>
                  </a:moveTo>
                  <a:lnTo>
                    <a:pt x="372" y="38"/>
                  </a:lnTo>
                  <a:moveTo>
                    <a:pt x="385" y="38"/>
                  </a:moveTo>
                  <a:lnTo>
                    <a:pt x="420" y="38"/>
                  </a:lnTo>
                  <a:moveTo>
                    <a:pt x="435" y="38"/>
                  </a:moveTo>
                  <a:lnTo>
                    <a:pt x="469" y="38"/>
                  </a:lnTo>
                  <a:moveTo>
                    <a:pt x="482" y="38"/>
                  </a:moveTo>
                  <a:lnTo>
                    <a:pt x="519" y="38"/>
                  </a:lnTo>
                  <a:moveTo>
                    <a:pt x="532" y="38"/>
                  </a:moveTo>
                  <a:lnTo>
                    <a:pt x="569" y="38"/>
                  </a:lnTo>
                  <a:moveTo>
                    <a:pt x="581" y="38"/>
                  </a:moveTo>
                  <a:lnTo>
                    <a:pt x="618" y="38"/>
                  </a:lnTo>
                  <a:moveTo>
                    <a:pt x="631" y="38"/>
                  </a:moveTo>
                  <a:lnTo>
                    <a:pt x="668" y="38"/>
                  </a:lnTo>
                  <a:moveTo>
                    <a:pt x="40" y="72"/>
                  </a:moveTo>
                  <a:lnTo>
                    <a:pt x="40" y="51"/>
                  </a:lnTo>
                  <a:moveTo>
                    <a:pt x="40" y="38"/>
                  </a:moveTo>
                  <a:lnTo>
                    <a:pt x="40" y="3"/>
                  </a:lnTo>
                  <a:moveTo>
                    <a:pt x="89" y="72"/>
                  </a:moveTo>
                  <a:lnTo>
                    <a:pt x="89" y="51"/>
                  </a:lnTo>
                  <a:moveTo>
                    <a:pt x="89" y="38"/>
                  </a:moveTo>
                  <a:lnTo>
                    <a:pt x="89" y="3"/>
                  </a:lnTo>
                  <a:moveTo>
                    <a:pt x="139" y="72"/>
                  </a:moveTo>
                  <a:lnTo>
                    <a:pt x="139" y="51"/>
                  </a:lnTo>
                  <a:moveTo>
                    <a:pt x="139" y="38"/>
                  </a:moveTo>
                  <a:lnTo>
                    <a:pt x="139" y="3"/>
                  </a:lnTo>
                  <a:moveTo>
                    <a:pt x="189" y="72"/>
                  </a:moveTo>
                  <a:lnTo>
                    <a:pt x="189" y="51"/>
                  </a:lnTo>
                  <a:moveTo>
                    <a:pt x="189" y="38"/>
                  </a:moveTo>
                  <a:lnTo>
                    <a:pt x="189" y="3"/>
                  </a:lnTo>
                  <a:moveTo>
                    <a:pt x="236" y="72"/>
                  </a:moveTo>
                  <a:lnTo>
                    <a:pt x="236" y="51"/>
                  </a:lnTo>
                  <a:moveTo>
                    <a:pt x="236" y="38"/>
                  </a:moveTo>
                  <a:lnTo>
                    <a:pt x="236" y="3"/>
                  </a:lnTo>
                  <a:moveTo>
                    <a:pt x="286" y="72"/>
                  </a:moveTo>
                  <a:lnTo>
                    <a:pt x="286" y="51"/>
                  </a:lnTo>
                  <a:moveTo>
                    <a:pt x="286" y="38"/>
                  </a:moveTo>
                  <a:lnTo>
                    <a:pt x="286" y="3"/>
                  </a:lnTo>
                  <a:moveTo>
                    <a:pt x="335" y="72"/>
                  </a:moveTo>
                  <a:lnTo>
                    <a:pt x="335" y="51"/>
                  </a:lnTo>
                  <a:moveTo>
                    <a:pt x="335" y="38"/>
                  </a:moveTo>
                  <a:lnTo>
                    <a:pt x="335" y="3"/>
                  </a:lnTo>
                  <a:moveTo>
                    <a:pt x="385" y="72"/>
                  </a:moveTo>
                  <a:lnTo>
                    <a:pt x="385" y="51"/>
                  </a:lnTo>
                  <a:moveTo>
                    <a:pt x="385" y="38"/>
                  </a:moveTo>
                  <a:lnTo>
                    <a:pt x="385" y="3"/>
                  </a:lnTo>
                  <a:moveTo>
                    <a:pt x="435" y="72"/>
                  </a:moveTo>
                  <a:lnTo>
                    <a:pt x="435" y="51"/>
                  </a:lnTo>
                  <a:moveTo>
                    <a:pt x="435" y="38"/>
                  </a:moveTo>
                  <a:lnTo>
                    <a:pt x="435" y="3"/>
                  </a:lnTo>
                  <a:moveTo>
                    <a:pt x="482" y="72"/>
                  </a:moveTo>
                  <a:lnTo>
                    <a:pt x="482" y="51"/>
                  </a:lnTo>
                  <a:moveTo>
                    <a:pt x="482" y="38"/>
                  </a:moveTo>
                  <a:lnTo>
                    <a:pt x="482" y="3"/>
                  </a:lnTo>
                  <a:moveTo>
                    <a:pt x="532" y="72"/>
                  </a:moveTo>
                  <a:lnTo>
                    <a:pt x="532" y="51"/>
                  </a:lnTo>
                  <a:moveTo>
                    <a:pt x="532" y="38"/>
                  </a:moveTo>
                  <a:lnTo>
                    <a:pt x="532" y="3"/>
                  </a:lnTo>
                  <a:moveTo>
                    <a:pt x="581" y="72"/>
                  </a:moveTo>
                  <a:lnTo>
                    <a:pt x="581" y="51"/>
                  </a:lnTo>
                  <a:moveTo>
                    <a:pt x="581" y="38"/>
                  </a:moveTo>
                  <a:lnTo>
                    <a:pt x="581" y="3"/>
                  </a:lnTo>
                  <a:moveTo>
                    <a:pt x="631" y="72"/>
                  </a:moveTo>
                  <a:lnTo>
                    <a:pt x="631" y="51"/>
                  </a:lnTo>
                  <a:moveTo>
                    <a:pt x="631" y="38"/>
                  </a:moveTo>
                  <a:lnTo>
                    <a:pt x="631" y="3"/>
                  </a:lnTo>
                  <a:moveTo>
                    <a:pt x="217" y="85"/>
                  </a:moveTo>
                  <a:lnTo>
                    <a:pt x="217" y="72"/>
                  </a:lnTo>
                  <a:moveTo>
                    <a:pt x="484" y="85"/>
                  </a:moveTo>
                  <a:lnTo>
                    <a:pt x="484" y="72"/>
                  </a:lnTo>
                  <a:moveTo>
                    <a:pt x="3" y="72"/>
                  </a:moveTo>
                  <a:lnTo>
                    <a:pt x="668" y="72"/>
                  </a:lnTo>
                  <a:moveTo>
                    <a:pt x="135" y="113"/>
                  </a:moveTo>
                  <a:lnTo>
                    <a:pt x="163" y="85"/>
                  </a:lnTo>
                  <a:moveTo>
                    <a:pt x="433" y="115"/>
                  </a:moveTo>
                  <a:lnTo>
                    <a:pt x="461" y="87"/>
                  </a:lnTo>
                  <a:moveTo>
                    <a:pt x="197" y="113"/>
                  </a:moveTo>
                  <a:lnTo>
                    <a:pt x="225" y="85"/>
                  </a:lnTo>
                  <a:moveTo>
                    <a:pt x="495" y="115"/>
                  </a:moveTo>
                  <a:lnTo>
                    <a:pt x="523" y="87"/>
                  </a:lnTo>
                  <a:moveTo>
                    <a:pt x="260" y="115"/>
                  </a:moveTo>
                  <a:lnTo>
                    <a:pt x="288" y="87"/>
                  </a:lnTo>
                  <a:moveTo>
                    <a:pt x="558" y="115"/>
                  </a:moveTo>
                  <a:lnTo>
                    <a:pt x="573" y="100"/>
                  </a:lnTo>
                  <a:lnTo>
                    <a:pt x="588" y="87"/>
                  </a:lnTo>
                  <a:moveTo>
                    <a:pt x="3" y="85"/>
                  </a:moveTo>
                  <a:lnTo>
                    <a:pt x="668" y="87"/>
                  </a:lnTo>
                  <a:moveTo>
                    <a:pt x="668" y="143"/>
                  </a:moveTo>
                  <a:lnTo>
                    <a:pt x="3" y="141"/>
                  </a:lnTo>
                  <a:moveTo>
                    <a:pt x="48" y="128"/>
                  </a:moveTo>
                  <a:lnTo>
                    <a:pt x="48" y="113"/>
                  </a:lnTo>
                  <a:moveTo>
                    <a:pt x="407" y="128"/>
                  </a:moveTo>
                  <a:lnTo>
                    <a:pt x="407" y="115"/>
                  </a:lnTo>
                  <a:moveTo>
                    <a:pt x="668" y="130"/>
                  </a:moveTo>
                  <a:lnTo>
                    <a:pt x="3" y="128"/>
                  </a:lnTo>
                  <a:moveTo>
                    <a:pt x="668" y="115"/>
                  </a:moveTo>
                  <a:lnTo>
                    <a:pt x="3" y="113"/>
                  </a:lnTo>
                  <a:moveTo>
                    <a:pt x="668" y="143"/>
                  </a:moveTo>
                  <a:lnTo>
                    <a:pt x="668" y="3"/>
                  </a:lnTo>
                  <a:lnTo>
                    <a:pt x="3" y="3"/>
                  </a:lnTo>
                  <a:moveTo>
                    <a:pt x="165" y="128"/>
                  </a:moveTo>
                  <a:lnTo>
                    <a:pt x="165" y="115"/>
                  </a:lnTo>
                  <a:moveTo>
                    <a:pt x="435" y="128"/>
                  </a:moveTo>
                  <a:lnTo>
                    <a:pt x="435" y="115"/>
                  </a:lnTo>
                  <a:moveTo>
                    <a:pt x="234" y="128"/>
                  </a:moveTo>
                  <a:lnTo>
                    <a:pt x="234" y="115"/>
                  </a:lnTo>
                  <a:moveTo>
                    <a:pt x="504" y="128"/>
                  </a:moveTo>
                  <a:lnTo>
                    <a:pt x="504" y="115"/>
                  </a:lnTo>
                  <a:moveTo>
                    <a:pt x="327" y="128"/>
                  </a:moveTo>
                  <a:lnTo>
                    <a:pt x="327" y="115"/>
                  </a:lnTo>
                  <a:moveTo>
                    <a:pt x="594" y="128"/>
                  </a:moveTo>
                  <a:lnTo>
                    <a:pt x="594" y="115"/>
                  </a:lnTo>
                  <a:moveTo>
                    <a:pt x="109" y="128"/>
                  </a:moveTo>
                  <a:lnTo>
                    <a:pt x="109" y="115"/>
                  </a:lnTo>
                  <a:moveTo>
                    <a:pt x="379" y="128"/>
                  </a:moveTo>
                  <a:lnTo>
                    <a:pt x="379" y="115"/>
                  </a:lnTo>
                  <a:moveTo>
                    <a:pt x="68" y="85"/>
                  </a:moveTo>
                  <a:lnTo>
                    <a:pt x="68" y="72"/>
                  </a:lnTo>
                  <a:moveTo>
                    <a:pt x="338" y="125"/>
                  </a:moveTo>
                  <a:lnTo>
                    <a:pt x="338" y="112"/>
                  </a:lnTo>
                  <a:moveTo>
                    <a:pt x="124" y="85"/>
                  </a:moveTo>
                  <a:lnTo>
                    <a:pt x="124" y="72"/>
                  </a:lnTo>
                  <a:moveTo>
                    <a:pt x="392" y="85"/>
                  </a:moveTo>
                  <a:lnTo>
                    <a:pt x="392" y="72"/>
                  </a:lnTo>
                  <a:moveTo>
                    <a:pt x="178" y="85"/>
                  </a:moveTo>
                  <a:lnTo>
                    <a:pt x="178" y="72"/>
                  </a:lnTo>
                  <a:moveTo>
                    <a:pt x="446" y="85"/>
                  </a:moveTo>
                  <a:lnTo>
                    <a:pt x="446" y="74"/>
                  </a:lnTo>
                  <a:moveTo>
                    <a:pt x="262" y="85"/>
                  </a:moveTo>
                  <a:lnTo>
                    <a:pt x="262" y="72"/>
                  </a:lnTo>
                  <a:moveTo>
                    <a:pt x="530" y="85"/>
                  </a:moveTo>
                  <a:lnTo>
                    <a:pt x="530" y="74"/>
                  </a:lnTo>
                  <a:moveTo>
                    <a:pt x="573" y="87"/>
                  </a:moveTo>
                  <a:lnTo>
                    <a:pt x="573" y="74"/>
                  </a:lnTo>
                  <a:moveTo>
                    <a:pt x="638" y="87"/>
                  </a:moveTo>
                  <a:lnTo>
                    <a:pt x="638" y="74"/>
                  </a:lnTo>
                  <a:moveTo>
                    <a:pt x="549" y="128"/>
                  </a:moveTo>
                  <a:lnTo>
                    <a:pt x="549" y="115"/>
                  </a:lnTo>
                  <a:moveTo>
                    <a:pt x="638" y="128"/>
                  </a:moveTo>
                  <a:lnTo>
                    <a:pt x="638" y="115"/>
                  </a:lnTo>
                  <a:moveTo>
                    <a:pt x="59" y="113"/>
                  </a:moveTo>
                  <a:lnTo>
                    <a:pt x="72" y="98"/>
                  </a:lnTo>
                  <a:lnTo>
                    <a:pt x="87" y="85"/>
                  </a:lnTo>
                  <a:moveTo>
                    <a:pt x="357" y="113"/>
                  </a:moveTo>
                  <a:lnTo>
                    <a:pt x="385" y="85"/>
                  </a:lnTo>
                  <a:moveTo>
                    <a:pt x="122" y="113"/>
                  </a:moveTo>
                  <a:lnTo>
                    <a:pt x="150" y="85"/>
                  </a:lnTo>
                  <a:moveTo>
                    <a:pt x="420" y="113"/>
                  </a:moveTo>
                  <a:lnTo>
                    <a:pt x="448" y="85"/>
                  </a:lnTo>
                  <a:moveTo>
                    <a:pt x="184" y="113"/>
                  </a:moveTo>
                  <a:lnTo>
                    <a:pt x="212" y="85"/>
                  </a:lnTo>
                  <a:moveTo>
                    <a:pt x="484" y="113"/>
                  </a:moveTo>
                  <a:lnTo>
                    <a:pt x="512" y="85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</p:grpSp>
      <p:sp>
        <p:nvSpPr>
          <p:cNvPr id="599" name="textbox 599"/>
          <p:cNvSpPr/>
          <p:nvPr>
            <p:custDataLst>
              <p:tags r:id="rId94"/>
            </p:custDataLst>
          </p:nvPr>
        </p:nvSpPr>
        <p:spPr>
          <a:xfrm>
            <a:off x="537046" y="4835902"/>
            <a:ext cx="3903979" cy="10096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NMOT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测试条件：辐照度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800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²，电池温度20℃，风速1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功率测试误差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+/-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endParaRPr lang="en-US" altLang="en-US" sz="500" dirty="0"/>
          </a:p>
        </p:txBody>
      </p:sp>
      <p:sp>
        <p:nvSpPr>
          <p:cNvPr id="600" name="path"/>
          <p:cNvSpPr/>
          <p:nvPr>
            <p:custDataLst>
              <p:tags r:id="rId95"/>
            </p:custDataLst>
          </p:nvPr>
        </p:nvSpPr>
        <p:spPr>
          <a:xfrm>
            <a:off x="4770433" y="6965567"/>
            <a:ext cx="189545" cy="119622"/>
          </a:xfrm>
          <a:custGeom>
            <a:avLst/>
            <a:gdLst/>
            <a:ahLst/>
            <a:cxnLst/>
            <a:rect l="0" t="0" r="0" b="0"/>
            <a:pathLst>
              <a:path w="298" h="188">
                <a:moveTo>
                  <a:pt x="3" y="176"/>
                </a:moveTo>
                <a:lnTo>
                  <a:pt x="5" y="180"/>
                </a:lnTo>
                <a:lnTo>
                  <a:pt x="12" y="184"/>
                </a:lnTo>
                <a:moveTo>
                  <a:pt x="279" y="33"/>
                </a:moveTo>
                <a:lnTo>
                  <a:pt x="292" y="27"/>
                </a:lnTo>
                <a:lnTo>
                  <a:pt x="294" y="14"/>
                </a:lnTo>
                <a:lnTo>
                  <a:pt x="286" y="3"/>
                </a:lnTo>
                <a:moveTo>
                  <a:pt x="3" y="176"/>
                </a:moveTo>
                <a:lnTo>
                  <a:pt x="3" y="31"/>
                </a:lnTo>
                <a:moveTo>
                  <a:pt x="258" y="33"/>
                </a:moveTo>
                <a:lnTo>
                  <a:pt x="279" y="33"/>
                </a:lnTo>
                <a:moveTo>
                  <a:pt x="12" y="22"/>
                </a:moveTo>
                <a:lnTo>
                  <a:pt x="5" y="25"/>
                </a:lnTo>
                <a:lnTo>
                  <a:pt x="3" y="31"/>
                </a:lnTo>
                <a:moveTo>
                  <a:pt x="251" y="25"/>
                </a:moveTo>
                <a:lnTo>
                  <a:pt x="253" y="31"/>
                </a:lnTo>
                <a:lnTo>
                  <a:pt x="258" y="33"/>
                </a:lnTo>
                <a:moveTo>
                  <a:pt x="12" y="22"/>
                </a:moveTo>
                <a:lnTo>
                  <a:pt x="137" y="29"/>
                </a:lnTo>
                <a:moveTo>
                  <a:pt x="251" y="25"/>
                </a:moveTo>
                <a:lnTo>
                  <a:pt x="251" y="22"/>
                </a:lnTo>
                <a:lnTo>
                  <a:pt x="249" y="18"/>
                </a:lnTo>
                <a:moveTo>
                  <a:pt x="137" y="29"/>
                </a:moveTo>
                <a:lnTo>
                  <a:pt x="141" y="29"/>
                </a:lnTo>
                <a:lnTo>
                  <a:pt x="143" y="25"/>
                </a:lnTo>
                <a:lnTo>
                  <a:pt x="143" y="20"/>
                </a:lnTo>
                <a:lnTo>
                  <a:pt x="139" y="16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601" name="path"/>
          <p:cNvSpPr/>
          <p:nvPr>
            <p:custDataLst>
              <p:tags r:id="rId96"/>
            </p:custDataLst>
          </p:nvPr>
        </p:nvSpPr>
        <p:spPr>
          <a:xfrm>
            <a:off x="4849937" y="6943624"/>
            <a:ext cx="104559" cy="36028"/>
          </a:xfrm>
          <a:custGeom>
            <a:avLst/>
            <a:gdLst/>
            <a:ahLst/>
            <a:cxnLst/>
            <a:rect l="0" t="0" r="0" b="0"/>
            <a:pathLst>
              <a:path w="164" h="56">
                <a:moveTo>
                  <a:pt x="161" y="38"/>
                </a:moveTo>
                <a:lnTo>
                  <a:pt x="111" y="18"/>
                </a:lnTo>
                <a:lnTo>
                  <a:pt x="57" y="5"/>
                </a:lnTo>
                <a:lnTo>
                  <a:pt x="3" y="3"/>
                </a:lnTo>
                <a:moveTo>
                  <a:pt x="124" y="53"/>
                </a:moveTo>
                <a:lnTo>
                  <a:pt x="68" y="40"/>
                </a:lnTo>
                <a:lnTo>
                  <a:pt x="10" y="31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602" name="path"/>
          <p:cNvSpPr/>
          <p:nvPr>
            <p:custDataLst>
              <p:tags r:id="rId97"/>
            </p:custDataLst>
          </p:nvPr>
        </p:nvSpPr>
        <p:spPr>
          <a:xfrm>
            <a:off x="4766329" y="6961438"/>
            <a:ext cx="430769" cy="591118"/>
          </a:xfrm>
          <a:custGeom>
            <a:avLst/>
            <a:gdLst/>
            <a:ahLst/>
            <a:cxnLst/>
            <a:rect l="0" t="0" r="0" b="0"/>
            <a:pathLst>
              <a:path w="678" h="930">
                <a:moveTo>
                  <a:pt x="146" y="22"/>
                </a:moveTo>
                <a:lnTo>
                  <a:pt x="139" y="20"/>
                </a:lnTo>
                <a:moveTo>
                  <a:pt x="141" y="3"/>
                </a:moveTo>
                <a:lnTo>
                  <a:pt x="137" y="5"/>
                </a:lnTo>
                <a:lnTo>
                  <a:pt x="133" y="10"/>
                </a:lnTo>
                <a:lnTo>
                  <a:pt x="135" y="16"/>
                </a:lnTo>
                <a:lnTo>
                  <a:pt x="139" y="20"/>
                </a:lnTo>
                <a:moveTo>
                  <a:pt x="322" y="230"/>
                </a:moveTo>
                <a:lnTo>
                  <a:pt x="320" y="225"/>
                </a:lnTo>
                <a:lnTo>
                  <a:pt x="314" y="223"/>
                </a:lnTo>
                <a:moveTo>
                  <a:pt x="322" y="230"/>
                </a:moveTo>
                <a:lnTo>
                  <a:pt x="322" y="918"/>
                </a:lnTo>
                <a:moveTo>
                  <a:pt x="252" y="923"/>
                </a:moveTo>
                <a:lnTo>
                  <a:pt x="254" y="925"/>
                </a:lnTo>
                <a:lnTo>
                  <a:pt x="256" y="927"/>
                </a:lnTo>
                <a:lnTo>
                  <a:pt x="314" y="927"/>
                </a:lnTo>
                <a:lnTo>
                  <a:pt x="320" y="925"/>
                </a:lnTo>
                <a:lnTo>
                  <a:pt x="323" y="918"/>
                </a:lnTo>
                <a:moveTo>
                  <a:pt x="252" y="923"/>
                </a:moveTo>
                <a:lnTo>
                  <a:pt x="252" y="918"/>
                </a:lnTo>
                <a:moveTo>
                  <a:pt x="252" y="918"/>
                </a:moveTo>
                <a:lnTo>
                  <a:pt x="250" y="914"/>
                </a:lnTo>
                <a:lnTo>
                  <a:pt x="246" y="914"/>
                </a:lnTo>
                <a:moveTo>
                  <a:pt x="246" y="914"/>
                </a:moveTo>
                <a:lnTo>
                  <a:pt x="228" y="914"/>
                </a:lnTo>
                <a:moveTo>
                  <a:pt x="228" y="914"/>
                </a:moveTo>
                <a:lnTo>
                  <a:pt x="224" y="914"/>
                </a:lnTo>
                <a:lnTo>
                  <a:pt x="224" y="918"/>
                </a:lnTo>
                <a:moveTo>
                  <a:pt x="224" y="918"/>
                </a:moveTo>
                <a:lnTo>
                  <a:pt x="224" y="923"/>
                </a:lnTo>
                <a:moveTo>
                  <a:pt x="218" y="927"/>
                </a:moveTo>
                <a:lnTo>
                  <a:pt x="222" y="925"/>
                </a:lnTo>
                <a:lnTo>
                  <a:pt x="224" y="923"/>
                </a:lnTo>
                <a:moveTo>
                  <a:pt x="181" y="923"/>
                </a:moveTo>
                <a:lnTo>
                  <a:pt x="183" y="925"/>
                </a:lnTo>
                <a:lnTo>
                  <a:pt x="187" y="927"/>
                </a:lnTo>
                <a:moveTo>
                  <a:pt x="181" y="923"/>
                </a:moveTo>
                <a:lnTo>
                  <a:pt x="181" y="918"/>
                </a:lnTo>
                <a:moveTo>
                  <a:pt x="12" y="223"/>
                </a:moveTo>
                <a:lnTo>
                  <a:pt x="38" y="223"/>
                </a:lnTo>
                <a:lnTo>
                  <a:pt x="74" y="223"/>
                </a:lnTo>
                <a:moveTo>
                  <a:pt x="181" y="918"/>
                </a:moveTo>
                <a:lnTo>
                  <a:pt x="181" y="914"/>
                </a:lnTo>
                <a:lnTo>
                  <a:pt x="177" y="914"/>
                </a:lnTo>
                <a:moveTo>
                  <a:pt x="12" y="223"/>
                </a:moveTo>
                <a:lnTo>
                  <a:pt x="5" y="225"/>
                </a:lnTo>
                <a:lnTo>
                  <a:pt x="3" y="230"/>
                </a:lnTo>
                <a:moveTo>
                  <a:pt x="177" y="914"/>
                </a:moveTo>
                <a:lnTo>
                  <a:pt x="159" y="914"/>
                </a:lnTo>
                <a:moveTo>
                  <a:pt x="3" y="918"/>
                </a:moveTo>
                <a:lnTo>
                  <a:pt x="3" y="230"/>
                </a:lnTo>
                <a:moveTo>
                  <a:pt x="159" y="914"/>
                </a:moveTo>
                <a:lnTo>
                  <a:pt x="155" y="914"/>
                </a:lnTo>
                <a:lnTo>
                  <a:pt x="153" y="918"/>
                </a:lnTo>
                <a:moveTo>
                  <a:pt x="3" y="918"/>
                </a:moveTo>
                <a:lnTo>
                  <a:pt x="5" y="925"/>
                </a:lnTo>
                <a:lnTo>
                  <a:pt x="12" y="927"/>
                </a:lnTo>
                <a:moveTo>
                  <a:pt x="153" y="918"/>
                </a:moveTo>
                <a:lnTo>
                  <a:pt x="153" y="923"/>
                </a:lnTo>
                <a:moveTo>
                  <a:pt x="148" y="927"/>
                </a:moveTo>
                <a:lnTo>
                  <a:pt x="153" y="925"/>
                </a:lnTo>
                <a:lnTo>
                  <a:pt x="153" y="923"/>
                </a:lnTo>
                <a:moveTo>
                  <a:pt x="77" y="927"/>
                </a:moveTo>
                <a:lnTo>
                  <a:pt x="82" y="925"/>
                </a:lnTo>
                <a:lnTo>
                  <a:pt x="84" y="923"/>
                </a:lnTo>
                <a:moveTo>
                  <a:pt x="84" y="918"/>
                </a:moveTo>
                <a:lnTo>
                  <a:pt x="84" y="923"/>
                </a:lnTo>
                <a:moveTo>
                  <a:pt x="112" y="923"/>
                </a:moveTo>
                <a:lnTo>
                  <a:pt x="114" y="925"/>
                </a:lnTo>
                <a:lnTo>
                  <a:pt x="118" y="927"/>
                </a:lnTo>
                <a:moveTo>
                  <a:pt x="90" y="914"/>
                </a:moveTo>
                <a:lnTo>
                  <a:pt x="86" y="914"/>
                </a:lnTo>
                <a:lnTo>
                  <a:pt x="84" y="918"/>
                </a:lnTo>
                <a:moveTo>
                  <a:pt x="112" y="923"/>
                </a:moveTo>
                <a:lnTo>
                  <a:pt x="112" y="918"/>
                </a:lnTo>
                <a:moveTo>
                  <a:pt x="107" y="914"/>
                </a:moveTo>
                <a:lnTo>
                  <a:pt x="90" y="914"/>
                </a:lnTo>
                <a:moveTo>
                  <a:pt x="112" y="918"/>
                </a:moveTo>
                <a:lnTo>
                  <a:pt x="110" y="914"/>
                </a:lnTo>
                <a:lnTo>
                  <a:pt x="107" y="914"/>
                </a:lnTo>
                <a:moveTo>
                  <a:pt x="115" y="223"/>
                </a:moveTo>
                <a:lnTo>
                  <a:pt x="145" y="223"/>
                </a:lnTo>
                <a:moveTo>
                  <a:pt x="255" y="223"/>
                </a:moveTo>
                <a:lnTo>
                  <a:pt x="321" y="223"/>
                </a:lnTo>
                <a:moveTo>
                  <a:pt x="184" y="223"/>
                </a:moveTo>
                <a:lnTo>
                  <a:pt x="214" y="223"/>
                </a:lnTo>
                <a:moveTo>
                  <a:pt x="80" y="228"/>
                </a:moveTo>
                <a:lnTo>
                  <a:pt x="78" y="225"/>
                </a:lnTo>
                <a:lnTo>
                  <a:pt x="76" y="223"/>
                </a:lnTo>
                <a:moveTo>
                  <a:pt x="80" y="228"/>
                </a:moveTo>
                <a:lnTo>
                  <a:pt x="80" y="232"/>
                </a:lnTo>
                <a:moveTo>
                  <a:pt x="80" y="232"/>
                </a:moveTo>
                <a:lnTo>
                  <a:pt x="83" y="236"/>
                </a:lnTo>
                <a:lnTo>
                  <a:pt x="87" y="236"/>
                </a:lnTo>
                <a:moveTo>
                  <a:pt x="87" y="236"/>
                </a:moveTo>
                <a:lnTo>
                  <a:pt x="104" y="236"/>
                </a:lnTo>
                <a:moveTo>
                  <a:pt x="104" y="236"/>
                </a:moveTo>
                <a:lnTo>
                  <a:pt x="108" y="236"/>
                </a:lnTo>
                <a:lnTo>
                  <a:pt x="108" y="232"/>
                </a:lnTo>
                <a:moveTo>
                  <a:pt x="108" y="232"/>
                </a:moveTo>
                <a:lnTo>
                  <a:pt x="108" y="228"/>
                </a:lnTo>
                <a:moveTo>
                  <a:pt x="115" y="223"/>
                </a:moveTo>
                <a:lnTo>
                  <a:pt x="111" y="225"/>
                </a:lnTo>
                <a:lnTo>
                  <a:pt x="108" y="228"/>
                </a:lnTo>
                <a:moveTo>
                  <a:pt x="152" y="228"/>
                </a:moveTo>
                <a:lnTo>
                  <a:pt x="149" y="225"/>
                </a:lnTo>
                <a:lnTo>
                  <a:pt x="145" y="223"/>
                </a:lnTo>
                <a:moveTo>
                  <a:pt x="152" y="228"/>
                </a:moveTo>
                <a:lnTo>
                  <a:pt x="152" y="232"/>
                </a:lnTo>
                <a:moveTo>
                  <a:pt x="152" y="232"/>
                </a:moveTo>
                <a:lnTo>
                  <a:pt x="152" y="236"/>
                </a:lnTo>
                <a:lnTo>
                  <a:pt x="156" y="236"/>
                </a:lnTo>
                <a:moveTo>
                  <a:pt x="156" y="236"/>
                </a:moveTo>
                <a:lnTo>
                  <a:pt x="173" y="236"/>
                </a:lnTo>
                <a:moveTo>
                  <a:pt x="173" y="236"/>
                </a:moveTo>
                <a:lnTo>
                  <a:pt x="178" y="236"/>
                </a:lnTo>
                <a:lnTo>
                  <a:pt x="180" y="232"/>
                </a:lnTo>
                <a:moveTo>
                  <a:pt x="180" y="232"/>
                </a:moveTo>
                <a:lnTo>
                  <a:pt x="180" y="228"/>
                </a:lnTo>
                <a:moveTo>
                  <a:pt x="184" y="223"/>
                </a:moveTo>
                <a:lnTo>
                  <a:pt x="180" y="225"/>
                </a:lnTo>
                <a:lnTo>
                  <a:pt x="180" y="228"/>
                </a:lnTo>
                <a:moveTo>
                  <a:pt x="255" y="223"/>
                </a:moveTo>
                <a:lnTo>
                  <a:pt x="251" y="225"/>
                </a:lnTo>
                <a:lnTo>
                  <a:pt x="249" y="228"/>
                </a:lnTo>
                <a:moveTo>
                  <a:pt x="249" y="232"/>
                </a:moveTo>
                <a:lnTo>
                  <a:pt x="249" y="228"/>
                </a:lnTo>
                <a:moveTo>
                  <a:pt x="221" y="228"/>
                </a:moveTo>
                <a:lnTo>
                  <a:pt x="219" y="225"/>
                </a:lnTo>
                <a:lnTo>
                  <a:pt x="214" y="223"/>
                </a:lnTo>
                <a:moveTo>
                  <a:pt x="242" y="236"/>
                </a:moveTo>
                <a:lnTo>
                  <a:pt x="247" y="236"/>
                </a:lnTo>
                <a:lnTo>
                  <a:pt x="249" y="232"/>
                </a:lnTo>
                <a:moveTo>
                  <a:pt x="221" y="228"/>
                </a:moveTo>
                <a:lnTo>
                  <a:pt x="221" y="232"/>
                </a:lnTo>
                <a:moveTo>
                  <a:pt x="225" y="236"/>
                </a:moveTo>
                <a:lnTo>
                  <a:pt x="242" y="236"/>
                </a:lnTo>
                <a:moveTo>
                  <a:pt x="221" y="232"/>
                </a:moveTo>
                <a:lnTo>
                  <a:pt x="223" y="236"/>
                </a:lnTo>
                <a:lnTo>
                  <a:pt x="225" y="236"/>
                </a:lnTo>
                <a:moveTo>
                  <a:pt x="40" y="180"/>
                </a:moveTo>
                <a:lnTo>
                  <a:pt x="48" y="165"/>
                </a:lnTo>
                <a:moveTo>
                  <a:pt x="117" y="180"/>
                </a:moveTo>
                <a:lnTo>
                  <a:pt x="126" y="167"/>
                </a:lnTo>
                <a:moveTo>
                  <a:pt x="195" y="180"/>
                </a:moveTo>
                <a:lnTo>
                  <a:pt x="204" y="167"/>
                </a:lnTo>
                <a:moveTo>
                  <a:pt x="273" y="180"/>
                </a:moveTo>
                <a:lnTo>
                  <a:pt x="281" y="167"/>
                </a:lnTo>
                <a:moveTo>
                  <a:pt x="351" y="180"/>
                </a:moveTo>
                <a:lnTo>
                  <a:pt x="359" y="167"/>
                </a:lnTo>
                <a:moveTo>
                  <a:pt x="428" y="180"/>
                </a:moveTo>
                <a:lnTo>
                  <a:pt x="435" y="167"/>
                </a:lnTo>
                <a:moveTo>
                  <a:pt x="506" y="182"/>
                </a:moveTo>
                <a:lnTo>
                  <a:pt x="512" y="167"/>
                </a:lnTo>
                <a:moveTo>
                  <a:pt x="582" y="182"/>
                </a:moveTo>
                <a:lnTo>
                  <a:pt x="590" y="167"/>
                </a:lnTo>
                <a:moveTo>
                  <a:pt x="659" y="182"/>
                </a:moveTo>
                <a:lnTo>
                  <a:pt x="668" y="167"/>
                </a:lnTo>
                <a:moveTo>
                  <a:pt x="68" y="180"/>
                </a:moveTo>
                <a:lnTo>
                  <a:pt x="59" y="165"/>
                </a:lnTo>
                <a:moveTo>
                  <a:pt x="146" y="180"/>
                </a:moveTo>
                <a:lnTo>
                  <a:pt x="137" y="167"/>
                </a:lnTo>
                <a:moveTo>
                  <a:pt x="223" y="180"/>
                </a:moveTo>
                <a:lnTo>
                  <a:pt x="215" y="167"/>
                </a:lnTo>
                <a:moveTo>
                  <a:pt x="301" y="180"/>
                </a:moveTo>
                <a:lnTo>
                  <a:pt x="292" y="167"/>
                </a:lnTo>
                <a:moveTo>
                  <a:pt x="379" y="180"/>
                </a:moveTo>
                <a:lnTo>
                  <a:pt x="370" y="167"/>
                </a:lnTo>
                <a:moveTo>
                  <a:pt x="456" y="180"/>
                </a:moveTo>
                <a:lnTo>
                  <a:pt x="448" y="167"/>
                </a:lnTo>
                <a:moveTo>
                  <a:pt x="534" y="182"/>
                </a:moveTo>
                <a:lnTo>
                  <a:pt x="525" y="167"/>
                </a:lnTo>
                <a:moveTo>
                  <a:pt x="612" y="182"/>
                </a:moveTo>
                <a:lnTo>
                  <a:pt x="603" y="167"/>
                </a:lnTo>
                <a:moveTo>
                  <a:pt x="10" y="76"/>
                </a:moveTo>
                <a:lnTo>
                  <a:pt x="31" y="76"/>
                </a:lnTo>
                <a:moveTo>
                  <a:pt x="46" y="76"/>
                </a:moveTo>
                <a:lnTo>
                  <a:pt x="81" y="76"/>
                </a:lnTo>
                <a:moveTo>
                  <a:pt x="94" y="76"/>
                </a:moveTo>
                <a:lnTo>
                  <a:pt x="130" y="76"/>
                </a:lnTo>
                <a:moveTo>
                  <a:pt x="143" y="76"/>
                </a:moveTo>
                <a:lnTo>
                  <a:pt x="180" y="76"/>
                </a:lnTo>
                <a:moveTo>
                  <a:pt x="193" y="76"/>
                </a:moveTo>
                <a:lnTo>
                  <a:pt x="230" y="76"/>
                </a:lnTo>
                <a:moveTo>
                  <a:pt x="243" y="76"/>
                </a:moveTo>
                <a:lnTo>
                  <a:pt x="277" y="76"/>
                </a:lnTo>
                <a:moveTo>
                  <a:pt x="292" y="76"/>
                </a:moveTo>
                <a:lnTo>
                  <a:pt x="327" y="76"/>
                </a:lnTo>
                <a:moveTo>
                  <a:pt x="342" y="76"/>
                </a:moveTo>
                <a:lnTo>
                  <a:pt x="376" y="76"/>
                </a:lnTo>
                <a:moveTo>
                  <a:pt x="389" y="76"/>
                </a:moveTo>
                <a:lnTo>
                  <a:pt x="426" y="76"/>
                </a:lnTo>
                <a:moveTo>
                  <a:pt x="439" y="76"/>
                </a:moveTo>
                <a:lnTo>
                  <a:pt x="476" y="76"/>
                </a:lnTo>
                <a:moveTo>
                  <a:pt x="489" y="76"/>
                </a:moveTo>
                <a:lnTo>
                  <a:pt x="525" y="76"/>
                </a:lnTo>
                <a:moveTo>
                  <a:pt x="538" y="76"/>
                </a:moveTo>
                <a:lnTo>
                  <a:pt x="573" y="76"/>
                </a:lnTo>
                <a:moveTo>
                  <a:pt x="588" y="76"/>
                </a:moveTo>
                <a:lnTo>
                  <a:pt x="623" y="76"/>
                </a:lnTo>
                <a:moveTo>
                  <a:pt x="635" y="76"/>
                </a:moveTo>
                <a:lnTo>
                  <a:pt x="672" y="76"/>
                </a:lnTo>
                <a:moveTo>
                  <a:pt x="46" y="109"/>
                </a:moveTo>
                <a:lnTo>
                  <a:pt x="46" y="89"/>
                </a:lnTo>
                <a:moveTo>
                  <a:pt x="46" y="76"/>
                </a:moveTo>
                <a:lnTo>
                  <a:pt x="46" y="42"/>
                </a:lnTo>
                <a:moveTo>
                  <a:pt x="94" y="109"/>
                </a:moveTo>
                <a:lnTo>
                  <a:pt x="94" y="89"/>
                </a:lnTo>
                <a:moveTo>
                  <a:pt x="94" y="76"/>
                </a:moveTo>
                <a:lnTo>
                  <a:pt x="94" y="42"/>
                </a:lnTo>
                <a:moveTo>
                  <a:pt x="143" y="109"/>
                </a:moveTo>
                <a:lnTo>
                  <a:pt x="143" y="89"/>
                </a:lnTo>
                <a:moveTo>
                  <a:pt x="143" y="76"/>
                </a:moveTo>
                <a:lnTo>
                  <a:pt x="143" y="42"/>
                </a:lnTo>
                <a:moveTo>
                  <a:pt x="193" y="111"/>
                </a:moveTo>
                <a:lnTo>
                  <a:pt x="193" y="89"/>
                </a:lnTo>
                <a:moveTo>
                  <a:pt x="193" y="76"/>
                </a:moveTo>
                <a:lnTo>
                  <a:pt x="193" y="42"/>
                </a:lnTo>
                <a:moveTo>
                  <a:pt x="243" y="111"/>
                </a:moveTo>
                <a:lnTo>
                  <a:pt x="243" y="89"/>
                </a:lnTo>
                <a:moveTo>
                  <a:pt x="243" y="76"/>
                </a:moveTo>
                <a:lnTo>
                  <a:pt x="243" y="42"/>
                </a:lnTo>
                <a:moveTo>
                  <a:pt x="292" y="111"/>
                </a:moveTo>
                <a:lnTo>
                  <a:pt x="292" y="89"/>
                </a:lnTo>
                <a:moveTo>
                  <a:pt x="292" y="76"/>
                </a:moveTo>
                <a:lnTo>
                  <a:pt x="292" y="42"/>
                </a:lnTo>
                <a:moveTo>
                  <a:pt x="342" y="111"/>
                </a:moveTo>
                <a:lnTo>
                  <a:pt x="342" y="89"/>
                </a:lnTo>
                <a:moveTo>
                  <a:pt x="342" y="76"/>
                </a:moveTo>
                <a:lnTo>
                  <a:pt x="342" y="42"/>
                </a:lnTo>
                <a:moveTo>
                  <a:pt x="389" y="111"/>
                </a:moveTo>
                <a:lnTo>
                  <a:pt x="389" y="89"/>
                </a:lnTo>
                <a:moveTo>
                  <a:pt x="389" y="76"/>
                </a:moveTo>
                <a:lnTo>
                  <a:pt x="389" y="42"/>
                </a:lnTo>
                <a:moveTo>
                  <a:pt x="439" y="111"/>
                </a:moveTo>
                <a:lnTo>
                  <a:pt x="439" y="89"/>
                </a:lnTo>
                <a:moveTo>
                  <a:pt x="439" y="76"/>
                </a:moveTo>
                <a:lnTo>
                  <a:pt x="439" y="42"/>
                </a:lnTo>
                <a:moveTo>
                  <a:pt x="489" y="111"/>
                </a:moveTo>
                <a:lnTo>
                  <a:pt x="489" y="89"/>
                </a:lnTo>
                <a:moveTo>
                  <a:pt x="489" y="76"/>
                </a:moveTo>
                <a:lnTo>
                  <a:pt x="489" y="42"/>
                </a:lnTo>
                <a:moveTo>
                  <a:pt x="538" y="111"/>
                </a:moveTo>
                <a:lnTo>
                  <a:pt x="538" y="89"/>
                </a:lnTo>
                <a:moveTo>
                  <a:pt x="538" y="76"/>
                </a:moveTo>
                <a:lnTo>
                  <a:pt x="538" y="42"/>
                </a:lnTo>
                <a:moveTo>
                  <a:pt x="588" y="111"/>
                </a:moveTo>
                <a:lnTo>
                  <a:pt x="588" y="89"/>
                </a:lnTo>
                <a:moveTo>
                  <a:pt x="588" y="76"/>
                </a:moveTo>
                <a:lnTo>
                  <a:pt x="588" y="42"/>
                </a:lnTo>
                <a:moveTo>
                  <a:pt x="635" y="111"/>
                </a:moveTo>
                <a:lnTo>
                  <a:pt x="635" y="89"/>
                </a:lnTo>
                <a:moveTo>
                  <a:pt x="635" y="76"/>
                </a:moveTo>
                <a:lnTo>
                  <a:pt x="635" y="42"/>
                </a:lnTo>
                <a:moveTo>
                  <a:pt x="223" y="124"/>
                </a:moveTo>
                <a:lnTo>
                  <a:pt x="223" y="111"/>
                </a:lnTo>
                <a:moveTo>
                  <a:pt x="491" y="124"/>
                </a:moveTo>
                <a:lnTo>
                  <a:pt x="491" y="111"/>
                </a:lnTo>
                <a:moveTo>
                  <a:pt x="10" y="109"/>
                </a:moveTo>
                <a:lnTo>
                  <a:pt x="674" y="111"/>
                </a:lnTo>
                <a:moveTo>
                  <a:pt x="139" y="152"/>
                </a:moveTo>
                <a:lnTo>
                  <a:pt x="154" y="139"/>
                </a:lnTo>
                <a:lnTo>
                  <a:pt x="167" y="124"/>
                </a:lnTo>
                <a:moveTo>
                  <a:pt x="437" y="152"/>
                </a:moveTo>
                <a:lnTo>
                  <a:pt x="452" y="139"/>
                </a:lnTo>
                <a:lnTo>
                  <a:pt x="465" y="124"/>
                </a:lnTo>
                <a:moveTo>
                  <a:pt x="202" y="152"/>
                </a:moveTo>
                <a:lnTo>
                  <a:pt x="217" y="139"/>
                </a:lnTo>
                <a:lnTo>
                  <a:pt x="230" y="124"/>
                </a:lnTo>
                <a:moveTo>
                  <a:pt x="502" y="152"/>
                </a:moveTo>
                <a:lnTo>
                  <a:pt x="517" y="139"/>
                </a:lnTo>
                <a:lnTo>
                  <a:pt x="530" y="124"/>
                </a:lnTo>
                <a:moveTo>
                  <a:pt x="266" y="152"/>
                </a:moveTo>
                <a:lnTo>
                  <a:pt x="294" y="124"/>
                </a:lnTo>
                <a:moveTo>
                  <a:pt x="564" y="154"/>
                </a:moveTo>
                <a:lnTo>
                  <a:pt x="579" y="139"/>
                </a:lnTo>
                <a:lnTo>
                  <a:pt x="592" y="124"/>
                </a:lnTo>
                <a:moveTo>
                  <a:pt x="10" y="124"/>
                </a:moveTo>
                <a:lnTo>
                  <a:pt x="674" y="126"/>
                </a:lnTo>
                <a:moveTo>
                  <a:pt x="674" y="182"/>
                </a:moveTo>
                <a:lnTo>
                  <a:pt x="10" y="180"/>
                </a:lnTo>
                <a:moveTo>
                  <a:pt x="55" y="165"/>
                </a:moveTo>
                <a:lnTo>
                  <a:pt x="55" y="152"/>
                </a:lnTo>
                <a:moveTo>
                  <a:pt x="413" y="167"/>
                </a:moveTo>
                <a:lnTo>
                  <a:pt x="413" y="152"/>
                </a:lnTo>
                <a:moveTo>
                  <a:pt x="674" y="167"/>
                </a:moveTo>
                <a:lnTo>
                  <a:pt x="10" y="165"/>
                </a:lnTo>
                <a:moveTo>
                  <a:pt x="674" y="154"/>
                </a:moveTo>
                <a:lnTo>
                  <a:pt x="10" y="152"/>
                </a:lnTo>
                <a:moveTo>
                  <a:pt x="674" y="182"/>
                </a:moveTo>
                <a:lnTo>
                  <a:pt x="674" y="42"/>
                </a:lnTo>
                <a:lnTo>
                  <a:pt x="10" y="42"/>
                </a:lnTo>
                <a:moveTo>
                  <a:pt x="171" y="167"/>
                </a:moveTo>
                <a:lnTo>
                  <a:pt x="171" y="152"/>
                </a:lnTo>
                <a:moveTo>
                  <a:pt x="439" y="167"/>
                </a:moveTo>
                <a:lnTo>
                  <a:pt x="439" y="154"/>
                </a:lnTo>
                <a:moveTo>
                  <a:pt x="241" y="167"/>
                </a:moveTo>
                <a:lnTo>
                  <a:pt x="241" y="154"/>
                </a:lnTo>
                <a:moveTo>
                  <a:pt x="508" y="167"/>
                </a:moveTo>
                <a:lnTo>
                  <a:pt x="508" y="154"/>
                </a:lnTo>
                <a:moveTo>
                  <a:pt x="333" y="167"/>
                </a:moveTo>
                <a:lnTo>
                  <a:pt x="333" y="154"/>
                </a:lnTo>
                <a:moveTo>
                  <a:pt x="601" y="167"/>
                </a:moveTo>
                <a:lnTo>
                  <a:pt x="601" y="154"/>
                </a:lnTo>
                <a:moveTo>
                  <a:pt x="115" y="167"/>
                </a:moveTo>
                <a:lnTo>
                  <a:pt x="115" y="152"/>
                </a:lnTo>
                <a:moveTo>
                  <a:pt x="383" y="167"/>
                </a:moveTo>
                <a:lnTo>
                  <a:pt x="383" y="154"/>
                </a:lnTo>
                <a:moveTo>
                  <a:pt x="74" y="124"/>
                </a:moveTo>
                <a:lnTo>
                  <a:pt x="74" y="111"/>
                </a:lnTo>
                <a:moveTo>
                  <a:pt x="342" y="124"/>
                </a:moveTo>
                <a:lnTo>
                  <a:pt x="342" y="111"/>
                </a:lnTo>
                <a:moveTo>
                  <a:pt x="128" y="124"/>
                </a:moveTo>
                <a:lnTo>
                  <a:pt x="128" y="111"/>
                </a:lnTo>
                <a:moveTo>
                  <a:pt x="398" y="124"/>
                </a:moveTo>
                <a:lnTo>
                  <a:pt x="398" y="111"/>
                </a:lnTo>
                <a:moveTo>
                  <a:pt x="182" y="124"/>
                </a:moveTo>
                <a:lnTo>
                  <a:pt x="182" y="111"/>
                </a:lnTo>
                <a:moveTo>
                  <a:pt x="452" y="124"/>
                </a:moveTo>
                <a:lnTo>
                  <a:pt x="452" y="111"/>
                </a:lnTo>
                <a:moveTo>
                  <a:pt x="269" y="124"/>
                </a:moveTo>
                <a:lnTo>
                  <a:pt x="269" y="111"/>
                </a:lnTo>
                <a:moveTo>
                  <a:pt x="536" y="124"/>
                </a:moveTo>
                <a:lnTo>
                  <a:pt x="536" y="111"/>
                </a:lnTo>
                <a:moveTo>
                  <a:pt x="579" y="124"/>
                </a:moveTo>
                <a:lnTo>
                  <a:pt x="579" y="111"/>
                </a:lnTo>
                <a:moveTo>
                  <a:pt x="642" y="126"/>
                </a:moveTo>
                <a:lnTo>
                  <a:pt x="642" y="111"/>
                </a:lnTo>
                <a:moveTo>
                  <a:pt x="556" y="167"/>
                </a:moveTo>
                <a:lnTo>
                  <a:pt x="556" y="154"/>
                </a:lnTo>
                <a:moveTo>
                  <a:pt x="644" y="167"/>
                </a:moveTo>
                <a:lnTo>
                  <a:pt x="644" y="154"/>
                </a:lnTo>
                <a:moveTo>
                  <a:pt x="63" y="150"/>
                </a:moveTo>
                <a:lnTo>
                  <a:pt x="79" y="137"/>
                </a:lnTo>
                <a:lnTo>
                  <a:pt x="92" y="122"/>
                </a:lnTo>
                <a:moveTo>
                  <a:pt x="363" y="152"/>
                </a:moveTo>
                <a:lnTo>
                  <a:pt x="376" y="137"/>
                </a:lnTo>
                <a:lnTo>
                  <a:pt x="392" y="124"/>
                </a:lnTo>
                <a:moveTo>
                  <a:pt x="128" y="152"/>
                </a:moveTo>
                <a:lnTo>
                  <a:pt x="141" y="137"/>
                </a:lnTo>
                <a:lnTo>
                  <a:pt x="156" y="124"/>
                </a:lnTo>
                <a:moveTo>
                  <a:pt x="426" y="152"/>
                </a:moveTo>
                <a:lnTo>
                  <a:pt x="454" y="124"/>
                </a:lnTo>
                <a:moveTo>
                  <a:pt x="191" y="152"/>
                </a:moveTo>
                <a:lnTo>
                  <a:pt x="219" y="124"/>
                </a:lnTo>
                <a:moveTo>
                  <a:pt x="489" y="152"/>
                </a:moveTo>
                <a:lnTo>
                  <a:pt x="517" y="124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606" name="textbox 606"/>
          <p:cNvSpPr/>
          <p:nvPr>
            <p:custDataLst>
              <p:tags r:id="rId98"/>
            </p:custDataLst>
          </p:nvPr>
        </p:nvSpPr>
        <p:spPr>
          <a:xfrm>
            <a:off x="537070" y="3310111"/>
            <a:ext cx="3903979" cy="9525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标准测试条件：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(大气质量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AM1.5，辐照度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1000W/m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²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，电池温度25℃)下的测量值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功率测试误差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+/-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endParaRPr lang="en-US" altLang="en-US" sz="500" dirty="0"/>
          </a:p>
        </p:txBody>
      </p:sp>
      <p:sp>
        <p:nvSpPr>
          <p:cNvPr id="608" name="textbox 608"/>
          <p:cNvSpPr/>
          <p:nvPr>
            <p:custDataLst>
              <p:tags r:id="rId99"/>
            </p:custDataLst>
          </p:nvPr>
        </p:nvSpPr>
        <p:spPr>
          <a:xfrm>
            <a:off x="498500" y="3589161"/>
            <a:ext cx="1428750" cy="18351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55880" algn="l" rtl="0" eaLnBrk="0">
              <a:lnSpc>
                <a:spcPts val="1245"/>
              </a:lnSpc>
              <a:tabLst>
                <a:tab pos="118745" algn="l"/>
              </a:tabLst>
            </a:pPr>
            <a:r>
              <a:rPr sz="10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spc="3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电性能参数</a:t>
            </a:r>
            <a:r>
              <a:rPr sz="1000" spc="3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spc="1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sz="10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NMOT</a:t>
            </a:r>
            <a:endParaRPr lang="en-US" altLang="en-US" sz="1000" dirty="0"/>
          </a:p>
        </p:txBody>
      </p:sp>
      <p:pic>
        <p:nvPicPr>
          <p:cNvPr id="609" name="picture 609"/>
          <p:cNvPicPr>
            <a:picLocks noChangeAspect="1"/>
          </p:cNvPicPr>
          <p:nvPr>
            <p:custDataLst>
              <p:tags r:id="rId100"/>
            </p:custDataLst>
          </p:nvPr>
        </p:nvPicPr>
        <p:blipFill>
          <a:blip r:embed="rId30"/>
          <a:stretch>
            <a:fillRect/>
          </a:stretch>
        </p:blipFill>
        <p:spPr>
          <a:xfrm rot="21600000">
            <a:off x="511200" y="3653173"/>
            <a:ext cx="43434" cy="43446"/>
          </a:xfrm>
          <a:prstGeom prst="rect">
            <a:avLst/>
          </a:prstGeom>
        </p:spPr>
      </p:pic>
      <p:sp>
        <p:nvSpPr>
          <p:cNvPr id="613" name="path"/>
          <p:cNvSpPr/>
          <p:nvPr>
            <p:custDataLst>
              <p:tags r:id="rId101"/>
            </p:custDataLst>
          </p:nvPr>
        </p:nvSpPr>
        <p:spPr>
          <a:xfrm>
            <a:off x="6198934" y="6953079"/>
            <a:ext cx="166241" cy="630863"/>
          </a:xfrm>
          <a:custGeom>
            <a:avLst/>
            <a:gdLst/>
            <a:ahLst/>
            <a:cxnLst/>
            <a:rect l="0" t="0" r="0" b="0"/>
            <a:pathLst>
              <a:path w="261" h="993">
                <a:moveTo>
                  <a:pt x="243" y="3"/>
                </a:moveTo>
                <a:lnTo>
                  <a:pt x="3" y="3"/>
                </a:lnTo>
                <a:moveTo>
                  <a:pt x="258" y="989"/>
                </a:moveTo>
                <a:lnTo>
                  <a:pt x="3" y="989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p>
            <a:pPr algn="ctr"/>
            <a:endParaRPr lang="zh-CN" altLang="en-US"/>
          </a:p>
        </p:txBody>
      </p:sp>
      <p:grpSp>
        <p:nvGrpSpPr>
          <p:cNvPr id="64" name="group 64"/>
          <p:cNvGrpSpPr/>
          <p:nvPr/>
        </p:nvGrpSpPr>
        <p:grpSpPr>
          <a:xfrm rot="21600000">
            <a:off x="6344221" y="7564366"/>
            <a:ext cx="637005" cy="227901"/>
            <a:chOff x="0" y="0"/>
            <a:chExt cx="637005" cy="227901"/>
          </a:xfrm>
        </p:grpSpPr>
        <p:sp>
          <p:nvSpPr>
            <p:cNvPr id="614" name="path"/>
            <p:cNvSpPr/>
            <p:nvPr>
              <p:custDataLst>
                <p:tags r:id="rId102"/>
              </p:custDataLst>
            </p:nvPr>
          </p:nvSpPr>
          <p:spPr>
            <a:xfrm>
              <a:off x="0" y="0"/>
              <a:ext cx="281838" cy="227901"/>
            </a:xfrm>
            <a:custGeom>
              <a:avLst/>
              <a:gdLst/>
              <a:ahLst/>
              <a:cxnLst/>
              <a:rect l="0" t="0" r="0" b="0"/>
              <a:pathLst>
                <a:path w="443" h="358">
                  <a:moveTo>
                    <a:pt x="3" y="3"/>
                  </a:moveTo>
                  <a:lnTo>
                    <a:pt x="3" y="355"/>
                  </a:lnTo>
                  <a:moveTo>
                    <a:pt x="440" y="16"/>
                  </a:moveTo>
                  <a:lnTo>
                    <a:pt x="440" y="355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615" name="path"/>
            <p:cNvSpPr/>
            <p:nvPr>
              <p:custDataLst>
                <p:tags r:id="rId103"/>
              </p:custDataLst>
            </p:nvPr>
          </p:nvSpPr>
          <p:spPr>
            <a:xfrm>
              <a:off x="106805" y="217819"/>
              <a:ext cx="530199" cy="7429"/>
            </a:xfrm>
            <a:custGeom>
              <a:avLst/>
              <a:gdLst/>
              <a:ahLst/>
              <a:cxnLst/>
              <a:rect l="0" t="0" r="0" b="0"/>
              <a:pathLst>
                <a:path w="834" h="11">
                  <a:moveTo>
                    <a:pt x="5" y="5"/>
                  </a:moveTo>
                  <a:lnTo>
                    <a:pt x="829" y="5"/>
                  </a:lnTo>
                </a:path>
              </a:pathLst>
            </a:custGeom>
            <a:noFill/>
            <a:ln w="7429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</p:grpSp>
      <p:sp>
        <p:nvSpPr>
          <p:cNvPr id="620" name="path"/>
          <p:cNvSpPr/>
          <p:nvPr>
            <p:custDataLst>
              <p:tags r:id="rId104"/>
            </p:custDataLst>
          </p:nvPr>
        </p:nvSpPr>
        <p:spPr>
          <a:xfrm>
            <a:off x="4743925" y="7757251"/>
            <a:ext cx="626357" cy="37007"/>
          </a:xfrm>
          <a:custGeom>
            <a:avLst/>
            <a:gdLst/>
            <a:ahLst/>
            <a:cxnLst/>
            <a:rect l="0" t="0" r="0" b="0"/>
            <a:pathLst>
              <a:path w="986" h="58">
                <a:moveTo>
                  <a:pt x="168" y="0"/>
                </a:moveTo>
                <a:lnTo>
                  <a:pt x="168" y="58"/>
                </a:lnTo>
                <a:lnTo>
                  <a:pt x="0" y="28"/>
                </a:lnTo>
              </a:path>
              <a:path w="986" h="58">
                <a:moveTo>
                  <a:pt x="818" y="0"/>
                </a:moveTo>
                <a:lnTo>
                  <a:pt x="818" y="58"/>
                </a:lnTo>
                <a:lnTo>
                  <a:pt x="986" y="28"/>
                </a:lnTo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621" name="path"/>
          <p:cNvSpPr/>
          <p:nvPr>
            <p:custDataLst>
              <p:tags r:id="rId105"/>
            </p:custDataLst>
          </p:nvPr>
        </p:nvSpPr>
        <p:spPr>
          <a:xfrm>
            <a:off x="4583550" y="6945878"/>
            <a:ext cx="35648" cy="626343"/>
          </a:xfrm>
          <a:custGeom>
            <a:avLst/>
            <a:gdLst/>
            <a:ahLst/>
            <a:cxnLst/>
            <a:rect l="0" t="0" r="0" b="0"/>
            <a:pathLst>
              <a:path w="56" h="986">
                <a:moveTo>
                  <a:pt x="0" y="168"/>
                </a:moveTo>
                <a:lnTo>
                  <a:pt x="56" y="168"/>
                </a:lnTo>
                <a:lnTo>
                  <a:pt x="28" y="0"/>
                </a:lnTo>
              </a:path>
              <a:path w="56" h="986">
                <a:moveTo>
                  <a:pt x="0" y="818"/>
                </a:moveTo>
                <a:lnTo>
                  <a:pt x="56" y="818"/>
                </a:lnTo>
                <a:lnTo>
                  <a:pt x="28" y="986"/>
                </a:lnTo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622" name="path"/>
          <p:cNvSpPr/>
          <p:nvPr>
            <p:custDataLst>
              <p:tags r:id="rId106"/>
            </p:custDataLst>
          </p:nvPr>
        </p:nvSpPr>
        <p:spPr>
          <a:xfrm>
            <a:off x="4595018" y="6943629"/>
            <a:ext cx="167588" cy="630838"/>
          </a:xfrm>
          <a:custGeom>
            <a:avLst/>
            <a:gdLst/>
            <a:ahLst/>
            <a:cxnLst/>
            <a:rect l="0" t="0" r="0" b="0"/>
            <a:pathLst>
              <a:path w="263" h="993">
                <a:moveTo>
                  <a:pt x="245" y="3"/>
                </a:moveTo>
                <a:lnTo>
                  <a:pt x="3" y="3"/>
                </a:lnTo>
                <a:moveTo>
                  <a:pt x="260" y="989"/>
                </a:moveTo>
                <a:lnTo>
                  <a:pt x="3" y="989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623" name="path"/>
          <p:cNvSpPr/>
          <p:nvPr>
            <p:custDataLst>
              <p:tags r:id="rId107"/>
            </p:custDataLst>
          </p:nvPr>
        </p:nvSpPr>
        <p:spPr>
          <a:xfrm>
            <a:off x="4741678" y="7553539"/>
            <a:ext cx="630863" cy="229273"/>
          </a:xfrm>
          <a:custGeom>
            <a:avLst/>
            <a:gdLst/>
            <a:ahLst/>
            <a:cxnLst/>
            <a:rect l="0" t="0" r="0" b="0"/>
            <a:pathLst>
              <a:path w="993" h="361">
                <a:moveTo>
                  <a:pt x="3" y="3"/>
                </a:moveTo>
                <a:lnTo>
                  <a:pt x="3" y="357"/>
                </a:lnTo>
                <a:moveTo>
                  <a:pt x="989" y="18"/>
                </a:moveTo>
                <a:lnTo>
                  <a:pt x="989" y="357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625" name="textbox 625"/>
          <p:cNvSpPr/>
          <p:nvPr>
            <p:custDataLst>
              <p:tags r:id="rId108"/>
            </p:custDataLst>
          </p:nvPr>
        </p:nvSpPr>
        <p:spPr>
          <a:xfrm>
            <a:off x="5656245" y="8093383"/>
            <a:ext cx="1235710" cy="12065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50"/>
              </a:lnSpc>
            </a:pPr>
            <a:r>
              <a:rPr sz="600" spc="7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不同温度下电流电压曲线(54</a:t>
            </a:r>
            <a:r>
              <a:rPr sz="600" spc="1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6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w)</a:t>
            </a:r>
            <a:endParaRPr lang="en-US" altLang="en-US" sz="600" dirty="0"/>
          </a:p>
        </p:txBody>
      </p:sp>
      <p:sp>
        <p:nvSpPr>
          <p:cNvPr id="630" name="path"/>
          <p:cNvSpPr/>
          <p:nvPr>
            <p:custDataLst>
              <p:tags r:id="rId109"/>
            </p:custDataLst>
          </p:nvPr>
        </p:nvSpPr>
        <p:spPr>
          <a:xfrm>
            <a:off x="6376092" y="7108979"/>
            <a:ext cx="199799" cy="454058"/>
          </a:xfrm>
          <a:custGeom>
            <a:avLst/>
            <a:gdLst/>
            <a:ahLst/>
            <a:cxnLst/>
            <a:rect l="0" t="0" r="0" b="0"/>
            <a:pathLst>
              <a:path w="314" h="715">
                <a:moveTo>
                  <a:pt x="254" y="712"/>
                </a:moveTo>
                <a:lnTo>
                  <a:pt x="303" y="712"/>
                </a:lnTo>
                <a:lnTo>
                  <a:pt x="309" y="707"/>
                </a:lnTo>
                <a:lnTo>
                  <a:pt x="311" y="703"/>
                </a:lnTo>
                <a:moveTo>
                  <a:pt x="2" y="5"/>
                </a:moveTo>
                <a:lnTo>
                  <a:pt x="76" y="2"/>
                </a:lnTo>
                <a:lnTo>
                  <a:pt x="80" y="5"/>
                </a:lnTo>
                <a:lnTo>
                  <a:pt x="82" y="9"/>
                </a:lnTo>
              </a:path>
            </a:pathLst>
          </a:custGeom>
          <a:noFill/>
          <a:ln w="3810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638" name="path"/>
          <p:cNvSpPr/>
          <p:nvPr>
            <p:custDataLst>
              <p:tags r:id="rId110"/>
            </p:custDataLst>
          </p:nvPr>
        </p:nvSpPr>
        <p:spPr>
          <a:xfrm>
            <a:off x="5680090" y="4467660"/>
            <a:ext cx="13554" cy="18566"/>
          </a:xfrm>
          <a:custGeom>
            <a:avLst/>
            <a:gdLst/>
            <a:ahLst/>
            <a:cxnLst/>
            <a:rect l="0" t="0" r="0" b="0"/>
            <a:pathLst>
              <a:path w="21" h="29">
                <a:moveTo>
                  <a:pt x="18" y="10"/>
                </a:moveTo>
                <a:lnTo>
                  <a:pt x="18" y="18"/>
                </a:lnTo>
                <a:moveTo>
                  <a:pt x="2" y="10"/>
                </a:moveTo>
                <a:lnTo>
                  <a:pt x="2" y="18"/>
                </a:lnTo>
                <a:moveTo>
                  <a:pt x="10" y="26"/>
                </a:moveTo>
                <a:lnTo>
                  <a:pt x="16" y="24"/>
                </a:lnTo>
                <a:lnTo>
                  <a:pt x="18" y="18"/>
                </a:lnTo>
                <a:moveTo>
                  <a:pt x="2" y="18"/>
                </a:moveTo>
                <a:lnTo>
                  <a:pt x="5" y="24"/>
                </a:lnTo>
                <a:lnTo>
                  <a:pt x="10" y="26"/>
                </a:lnTo>
                <a:moveTo>
                  <a:pt x="18" y="10"/>
                </a:moveTo>
                <a:lnTo>
                  <a:pt x="16" y="5"/>
                </a:lnTo>
                <a:lnTo>
                  <a:pt x="10" y="2"/>
                </a:lnTo>
                <a:lnTo>
                  <a:pt x="5" y="5"/>
                </a:lnTo>
                <a:lnTo>
                  <a:pt x="2" y="10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639" name="path"/>
          <p:cNvSpPr/>
          <p:nvPr>
            <p:custDataLst>
              <p:tags r:id="rId111"/>
            </p:custDataLst>
          </p:nvPr>
        </p:nvSpPr>
        <p:spPr>
          <a:xfrm>
            <a:off x="5682661" y="4083820"/>
            <a:ext cx="9563" cy="4559"/>
          </a:xfrm>
          <a:custGeom>
            <a:avLst/>
            <a:gdLst/>
            <a:ahLst/>
            <a:cxnLst/>
            <a:rect l="0" t="0" r="0" b="0"/>
            <a:pathLst>
              <a:path w="15" h="7">
                <a:moveTo>
                  <a:pt x="12" y="0"/>
                </a:moveTo>
                <a:lnTo>
                  <a:pt x="12" y="6"/>
                </a:lnTo>
                <a:moveTo>
                  <a:pt x="6" y="4"/>
                </a:moveTo>
                <a:lnTo>
                  <a:pt x="0" y="4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640" name="rect"/>
          <p:cNvSpPr/>
          <p:nvPr>
            <p:custDataLst>
              <p:tags r:id="rId112"/>
            </p:custDataLst>
          </p:nvPr>
        </p:nvSpPr>
        <p:spPr>
          <a:xfrm>
            <a:off x="5684996" y="3985371"/>
            <a:ext cx="3733" cy="1018869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641" name="textbox 641"/>
          <p:cNvSpPr/>
          <p:nvPr>
            <p:custDataLst>
              <p:tags r:id="rId113"/>
            </p:custDataLst>
          </p:nvPr>
        </p:nvSpPr>
        <p:spPr>
          <a:xfrm>
            <a:off x="5646826" y="3918058"/>
            <a:ext cx="1276985" cy="11302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67310" algn="l" rtl="0" eaLnBrk="0">
              <a:lnSpc>
                <a:spcPct val="121000"/>
              </a:lnSpc>
              <a:tabLst>
                <a:tab pos="527050" algn="l"/>
              </a:tabLst>
            </a:pPr>
            <a:r>
              <a:rPr sz="400" u="sng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400" u="sng" spc="7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108</a:t>
            </a:r>
            <a:r>
              <a:rPr sz="400" u="sng" spc="6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400" u="sng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r>
              <a:rPr sz="400" u="sng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</a:t>
            </a:r>
            <a:endParaRPr lang="en-US" altLang="en-US" sz="400" dirty="0"/>
          </a:p>
        </p:txBody>
      </p:sp>
      <p:pic>
        <p:nvPicPr>
          <p:cNvPr id="642" name="picture 642"/>
          <p:cNvPicPr>
            <a:picLocks noChangeAspect="1"/>
          </p:cNvPicPr>
          <p:nvPr>
            <p:custDataLst>
              <p:tags r:id="rId114"/>
            </p:custDataLst>
          </p:nvPr>
        </p:nvPicPr>
        <p:blipFill>
          <a:blip r:embed="rId115"/>
          <a:stretch>
            <a:fillRect/>
          </a:stretch>
        </p:blipFill>
        <p:spPr>
          <a:xfrm rot="21600000">
            <a:off x="6856236" y="3930765"/>
            <a:ext cx="54695" cy="60678"/>
          </a:xfrm>
          <a:prstGeom prst="rect">
            <a:avLst/>
          </a:prstGeom>
        </p:spPr>
      </p:pic>
      <p:pic>
        <p:nvPicPr>
          <p:cNvPr id="643" name="picture 643"/>
          <p:cNvPicPr>
            <a:picLocks noChangeAspect="1"/>
          </p:cNvPicPr>
          <p:nvPr>
            <p:custDataLst>
              <p:tags r:id="rId116"/>
            </p:custDataLst>
          </p:nvPr>
        </p:nvPicPr>
        <p:blipFill>
          <a:blip r:embed="rId117"/>
          <a:stretch>
            <a:fillRect/>
          </a:stretch>
        </p:blipFill>
        <p:spPr>
          <a:xfrm rot="21600000">
            <a:off x="5659526" y="3930758"/>
            <a:ext cx="54683" cy="60688"/>
          </a:xfrm>
          <a:prstGeom prst="rect">
            <a:avLst/>
          </a:prstGeom>
        </p:spPr>
      </p:pic>
      <p:sp>
        <p:nvSpPr>
          <p:cNvPr id="660" name="textbox 660"/>
          <p:cNvSpPr/>
          <p:nvPr>
            <p:custDataLst>
              <p:tags r:id="rId118"/>
            </p:custDataLst>
          </p:nvPr>
        </p:nvSpPr>
        <p:spPr>
          <a:xfrm>
            <a:off x="4897818" y="3894715"/>
            <a:ext cx="488950" cy="13842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44450" algn="l" rtl="0" eaLnBrk="0">
              <a:lnSpc>
                <a:spcPct val="92000"/>
              </a:lnSpc>
              <a:tabLst>
                <a:tab pos="85725" algn="l"/>
              </a:tabLst>
            </a:pPr>
            <a:r>
              <a:rPr sz="8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800" spc="-3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组件尺</a:t>
            </a:r>
            <a:r>
              <a:rPr sz="800" spc="-1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寸</a:t>
            </a:r>
            <a:endParaRPr lang="en-US" altLang="en-US" sz="800" dirty="0"/>
          </a:p>
        </p:txBody>
      </p:sp>
      <p:pic>
        <p:nvPicPr>
          <p:cNvPr id="661" name="picture 661"/>
          <p:cNvPicPr>
            <a:picLocks noChangeAspect="1"/>
          </p:cNvPicPr>
          <p:nvPr>
            <p:custDataLst>
              <p:tags r:id="rId119"/>
            </p:custDataLst>
          </p:nvPr>
        </p:nvPicPr>
        <p:blipFill>
          <a:blip r:embed="rId120"/>
          <a:stretch>
            <a:fillRect/>
          </a:stretch>
        </p:blipFill>
        <p:spPr>
          <a:xfrm rot="21600000">
            <a:off x="4910518" y="3948106"/>
            <a:ext cx="32029" cy="32029"/>
          </a:xfrm>
          <a:prstGeom prst="rect">
            <a:avLst/>
          </a:prstGeom>
        </p:spPr>
      </p:pic>
      <p:pic>
        <p:nvPicPr>
          <p:cNvPr id="667" name="picture 667"/>
          <p:cNvPicPr>
            <a:picLocks noChangeAspect="1"/>
          </p:cNvPicPr>
          <p:nvPr>
            <p:custDataLst>
              <p:tags r:id="rId121"/>
            </p:custDataLst>
          </p:nvPr>
        </p:nvPicPr>
        <p:blipFill>
          <a:blip r:embed="rId122"/>
          <a:stretch>
            <a:fillRect/>
          </a:stretch>
        </p:blipFill>
        <p:spPr>
          <a:xfrm rot="21600000">
            <a:off x="3872852" y="8546395"/>
            <a:ext cx="1394002" cy="6350"/>
          </a:xfrm>
          <a:prstGeom prst="rect">
            <a:avLst/>
          </a:prstGeom>
        </p:spPr>
      </p:pic>
      <p:pic>
        <p:nvPicPr>
          <p:cNvPr id="668" name="picture 668"/>
          <p:cNvPicPr>
            <a:picLocks noChangeAspect="1"/>
          </p:cNvPicPr>
          <p:nvPr>
            <p:custDataLst>
              <p:tags r:id="rId123"/>
            </p:custDataLst>
          </p:nvPr>
        </p:nvPicPr>
        <p:blipFill>
          <a:blip r:embed="rId124"/>
          <a:stretch>
            <a:fillRect/>
          </a:stretch>
        </p:blipFill>
        <p:spPr>
          <a:xfrm rot="21600000">
            <a:off x="5039568" y="8433744"/>
            <a:ext cx="200863" cy="191868"/>
          </a:xfrm>
          <a:prstGeom prst="rect">
            <a:avLst/>
          </a:prstGeom>
        </p:spPr>
      </p:pic>
      <p:sp>
        <p:nvSpPr>
          <p:cNvPr id="670" name="path"/>
          <p:cNvSpPr/>
          <p:nvPr>
            <p:custDataLst>
              <p:tags r:id="rId125"/>
            </p:custDataLst>
          </p:nvPr>
        </p:nvSpPr>
        <p:spPr>
          <a:xfrm>
            <a:off x="6344221" y="6843416"/>
            <a:ext cx="219664" cy="142957"/>
          </a:xfrm>
          <a:custGeom>
            <a:avLst/>
            <a:gdLst/>
            <a:ahLst/>
            <a:cxnLst/>
            <a:rect l="0" t="0" r="0" b="0"/>
            <a:pathLst>
              <a:path w="345" h="225">
                <a:moveTo>
                  <a:pt x="342" y="221"/>
                </a:moveTo>
                <a:lnTo>
                  <a:pt x="342" y="3"/>
                </a:lnTo>
                <a:moveTo>
                  <a:pt x="3" y="187"/>
                </a:moveTo>
                <a:lnTo>
                  <a:pt x="3" y="3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673" name="path"/>
          <p:cNvSpPr/>
          <p:nvPr>
            <p:custDataLst>
              <p:tags r:id="rId126"/>
            </p:custDataLst>
          </p:nvPr>
        </p:nvSpPr>
        <p:spPr>
          <a:xfrm>
            <a:off x="4741678" y="6833985"/>
            <a:ext cx="219688" cy="142925"/>
          </a:xfrm>
          <a:custGeom>
            <a:avLst/>
            <a:gdLst/>
            <a:ahLst/>
            <a:cxnLst/>
            <a:rect l="0" t="0" r="0" b="0"/>
            <a:pathLst>
              <a:path w="345" h="225">
                <a:moveTo>
                  <a:pt x="342" y="221"/>
                </a:moveTo>
                <a:lnTo>
                  <a:pt x="342" y="3"/>
                </a:lnTo>
                <a:moveTo>
                  <a:pt x="3" y="184"/>
                </a:moveTo>
                <a:lnTo>
                  <a:pt x="3" y="3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675" name="textbox 675"/>
          <p:cNvSpPr/>
          <p:nvPr>
            <p:custDataLst>
              <p:tags r:id="rId127"/>
            </p:custDataLst>
          </p:nvPr>
        </p:nvSpPr>
        <p:spPr>
          <a:xfrm rot="16200000">
            <a:off x="6822963" y="5198588"/>
            <a:ext cx="228600" cy="876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90"/>
              </a:lnSpc>
            </a:pPr>
            <a:r>
              <a:rPr sz="400" spc="5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</a:t>
            </a:r>
            <a:r>
              <a:rPr sz="400" spc="4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sz="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endParaRPr lang="en-US" altLang="en-US" sz="400" dirty="0"/>
          </a:p>
        </p:txBody>
      </p:sp>
      <p:sp>
        <p:nvSpPr>
          <p:cNvPr id="676" name="textbox 676"/>
          <p:cNvSpPr/>
          <p:nvPr>
            <p:custDataLst>
              <p:tags r:id="rId128"/>
            </p:custDataLst>
          </p:nvPr>
        </p:nvSpPr>
        <p:spPr>
          <a:xfrm rot="16200000">
            <a:off x="6878900" y="5197781"/>
            <a:ext cx="226695" cy="876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90"/>
              </a:lnSpc>
            </a:pPr>
            <a:r>
              <a:rPr sz="400" spc="5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99</a:t>
            </a:r>
            <a:r>
              <a:rPr sz="400" spc="3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sz="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endParaRPr lang="en-US" altLang="en-US" sz="400" dirty="0"/>
          </a:p>
        </p:txBody>
      </p:sp>
      <p:sp>
        <p:nvSpPr>
          <p:cNvPr id="677" name="textbox 677"/>
          <p:cNvSpPr/>
          <p:nvPr>
            <p:custDataLst>
              <p:tags r:id="rId129"/>
            </p:custDataLst>
          </p:nvPr>
        </p:nvSpPr>
        <p:spPr>
          <a:xfrm rot="16200000">
            <a:off x="6918231" y="5193447"/>
            <a:ext cx="256540" cy="876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90"/>
              </a:lnSpc>
            </a:pPr>
            <a:r>
              <a:rPr sz="400" spc="4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140</a:t>
            </a:r>
            <a:r>
              <a:rPr sz="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0mm</a:t>
            </a:r>
            <a:endParaRPr lang="en-US" altLang="en-US" sz="400" dirty="0"/>
          </a:p>
        </p:txBody>
      </p:sp>
      <p:sp>
        <p:nvSpPr>
          <p:cNvPr id="678" name="textbox 678"/>
          <p:cNvSpPr/>
          <p:nvPr>
            <p:custDataLst>
              <p:tags r:id="rId130"/>
            </p:custDataLst>
          </p:nvPr>
        </p:nvSpPr>
        <p:spPr>
          <a:xfrm rot="16200000">
            <a:off x="6970063" y="5194942"/>
            <a:ext cx="259079" cy="876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90"/>
              </a:lnSpc>
            </a:pPr>
            <a:r>
              <a:rPr sz="400" spc="4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227</a:t>
            </a:r>
            <a:r>
              <a:rPr sz="400" spc="3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sz="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endParaRPr lang="en-US" altLang="en-US" sz="400" dirty="0"/>
          </a:p>
        </p:txBody>
      </p:sp>
      <p:pic>
        <p:nvPicPr>
          <p:cNvPr id="679" name="picture 679"/>
          <p:cNvPicPr>
            <a:picLocks noChangeAspect="1"/>
          </p:cNvPicPr>
          <p:nvPr>
            <p:custDataLst>
              <p:tags r:id="rId131"/>
            </p:custDataLst>
          </p:nvPr>
        </p:nvPicPr>
        <p:blipFill>
          <a:blip r:embed="rId132"/>
          <a:stretch>
            <a:fillRect/>
          </a:stretch>
        </p:blipFill>
        <p:spPr>
          <a:xfrm rot="21600000">
            <a:off x="7124200" y="4022464"/>
            <a:ext cx="9817" cy="2367468"/>
          </a:xfrm>
          <a:prstGeom prst="rect">
            <a:avLst/>
          </a:prstGeom>
        </p:spPr>
      </p:pic>
      <p:sp>
        <p:nvSpPr>
          <p:cNvPr id="687" name="textbox 687"/>
          <p:cNvSpPr/>
          <p:nvPr>
            <p:custDataLst>
              <p:tags r:id="rId133"/>
            </p:custDataLst>
          </p:nvPr>
        </p:nvSpPr>
        <p:spPr>
          <a:xfrm>
            <a:off x="6206357" y="9328972"/>
            <a:ext cx="344804" cy="9651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5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Voltage</a:t>
            </a:r>
            <a:r>
              <a:rPr sz="500" spc="-1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sz="5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</a:t>
            </a:r>
            <a:r>
              <a:rPr sz="500" spc="-1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en-US" sz="500" dirty="0"/>
          </a:p>
        </p:txBody>
      </p:sp>
      <p:sp>
        <p:nvSpPr>
          <p:cNvPr id="689" name="textbox 689"/>
          <p:cNvSpPr/>
          <p:nvPr>
            <p:custDataLst>
              <p:tags r:id="rId134"/>
            </p:custDataLst>
          </p:nvPr>
        </p:nvSpPr>
        <p:spPr>
          <a:xfrm>
            <a:off x="6690368" y="7672408"/>
            <a:ext cx="310515" cy="12318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70"/>
              </a:lnSpc>
            </a:pPr>
            <a:r>
              <a:rPr sz="600" spc="-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14.5</a:t>
            </a:r>
            <a:r>
              <a:rPr sz="6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6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endParaRPr lang="en-US" altLang="en-US" sz="600" dirty="0"/>
          </a:p>
        </p:txBody>
      </p:sp>
      <p:sp>
        <p:nvSpPr>
          <p:cNvPr id="692" name="textbox 692"/>
          <p:cNvSpPr/>
          <p:nvPr>
            <p:custDataLst>
              <p:tags r:id="rId135"/>
            </p:custDataLst>
          </p:nvPr>
        </p:nvSpPr>
        <p:spPr>
          <a:xfrm>
            <a:off x="6292439" y="6734916"/>
            <a:ext cx="310515" cy="12255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60"/>
              </a:lnSpc>
            </a:pPr>
            <a:r>
              <a:rPr sz="600" spc="-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10.5</a:t>
            </a:r>
            <a:r>
              <a:rPr sz="6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6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endParaRPr lang="en-US" altLang="en-US" sz="600" dirty="0"/>
          </a:p>
        </p:txBody>
      </p:sp>
      <p:sp>
        <p:nvSpPr>
          <p:cNvPr id="693" name="textbox 693"/>
          <p:cNvSpPr/>
          <p:nvPr>
            <p:custDataLst>
              <p:tags r:id="rId136"/>
            </p:custDataLst>
          </p:nvPr>
        </p:nvSpPr>
        <p:spPr>
          <a:xfrm>
            <a:off x="4701193" y="6734916"/>
            <a:ext cx="310515" cy="12255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60"/>
              </a:lnSpc>
            </a:pPr>
            <a:r>
              <a:rPr sz="600" spc="-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10.5</a:t>
            </a:r>
            <a:r>
              <a:rPr sz="6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6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endParaRPr lang="en-US" altLang="en-US" sz="600" dirty="0"/>
          </a:p>
        </p:txBody>
      </p:sp>
      <p:sp>
        <p:nvSpPr>
          <p:cNvPr id="694" name="textbox 694"/>
          <p:cNvSpPr/>
          <p:nvPr>
            <p:custDataLst>
              <p:tags r:id="rId137"/>
            </p:custDataLst>
          </p:nvPr>
        </p:nvSpPr>
        <p:spPr>
          <a:xfrm>
            <a:off x="6596633" y="4096350"/>
            <a:ext cx="280670" cy="13207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177000"/>
              </a:lnSpc>
            </a:pPr>
            <a:endParaRPr lang="en-US" altLang="en-US" sz="100" dirty="0"/>
          </a:p>
          <a:p>
            <a:pPr marL="76835" algn="l" rtl="0" eaLnBrk="0">
              <a:lnSpc>
                <a:spcPct val="111000"/>
              </a:lnSpc>
            </a:pPr>
            <a:r>
              <a:rPr sz="400" u="sng" spc="1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条形</a:t>
            </a:r>
            <a:r>
              <a:rPr sz="400" u="sng" spc="8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码</a:t>
            </a:r>
            <a:endParaRPr lang="en-US" altLang="en-US" sz="400" dirty="0"/>
          </a:p>
        </p:txBody>
      </p:sp>
      <p:sp>
        <p:nvSpPr>
          <p:cNvPr id="695" name="path"/>
          <p:cNvSpPr/>
          <p:nvPr>
            <p:custDataLst>
              <p:tags r:id="rId138"/>
            </p:custDataLst>
          </p:nvPr>
        </p:nvSpPr>
        <p:spPr>
          <a:xfrm>
            <a:off x="6609333" y="4109050"/>
            <a:ext cx="63348" cy="88459"/>
          </a:xfrm>
          <a:custGeom>
            <a:avLst/>
            <a:gdLst/>
            <a:ahLst/>
            <a:cxnLst/>
            <a:rect l="0" t="0" r="0" b="0"/>
            <a:pathLst>
              <a:path w="99" h="139">
                <a:moveTo>
                  <a:pt x="2" y="1"/>
                </a:moveTo>
                <a:lnTo>
                  <a:pt x="97" y="137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698" name="path"/>
          <p:cNvSpPr/>
          <p:nvPr>
            <p:custDataLst>
              <p:tags r:id="rId139"/>
            </p:custDataLst>
          </p:nvPr>
        </p:nvSpPr>
        <p:spPr>
          <a:xfrm>
            <a:off x="6187471" y="6955328"/>
            <a:ext cx="35648" cy="626355"/>
          </a:xfrm>
          <a:custGeom>
            <a:avLst/>
            <a:gdLst/>
            <a:ahLst/>
            <a:cxnLst/>
            <a:rect l="0" t="0" r="0" b="0"/>
            <a:pathLst>
              <a:path w="56" h="986">
                <a:moveTo>
                  <a:pt x="0" y="168"/>
                </a:moveTo>
                <a:lnTo>
                  <a:pt x="56" y="168"/>
                </a:lnTo>
                <a:lnTo>
                  <a:pt x="28" y="0"/>
                </a:lnTo>
              </a:path>
              <a:path w="56" h="986">
                <a:moveTo>
                  <a:pt x="0" y="818"/>
                </a:moveTo>
                <a:lnTo>
                  <a:pt x="56" y="818"/>
                </a:lnTo>
                <a:lnTo>
                  <a:pt x="28" y="986"/>
                </a:lnTo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pic>
        <p:nvPicPr>
          <p:cNvPr id="700" name="picture 700"/>
          <p:cNvPicPr>
            <a:picLocks noChangeAspect="1"/>
          </p:cNvPicPr>
          <p:nvPr>
            <p:custDataLst>
              <p:tags r:id="rId140"/>
            </p:custDataLst>
          </p:nvPr>
        </p:nvPicPr>
        <p:blipFill>
          <a:blip r:embed="rId141"/>
          <a:stretch>
            <a:fillRect/>
          </a:stretch>
        </p:blipFill>
        <p:spPr>
          <a:xfrm rot="21600000">
            <a:off x="511213" y="8749862"/>
            <a:ext cx="32029" cy="672795"/>
          </a:xfrm>
          <a:prstGeom prst="rect">
            <a:avLst/>
          </a:prstGeom>
        </p:spPr>
      </p:pic>
      <p:grpSp>
        <p:nvGrpSpPr>
          <p:cNvPr id="70" name="group 70"/>
          <p:cNvGrpSpPr/>
          <p:nvPr/>
        </p:nvGrpSpPr>
        <p:grpSpPr>
          <a:xfrm rot="21600000">
            <a:off x="4526489" y="6822524"/>
            <a:ext cx="539513" cy="35648"/>
            <a:chOff x="0" y="0"/>
            <a:chExt cx="539513" cy="35648"/>
          </a:xfrm>
        </p:grpSpPr>
        <p:sp>
          <p:nvSpPr>
            <p:cNvPr id="705" name="path"/>
            <p:cNvSpPr/>
            <p:nvPr>
              <p:custDataLst>
                <p:tags r:id="rId142"/>
              </p:custDataLst>
            </p:nvPr>
          </p:nvSpPr>
          <p:spPr>
            <a:xfrm>
              <a:off x="0" y="15561"/>
              <a:ext cx="112776" cy="4495"/>
            </a:xfrm>
            <a:custGeom>
              <a:avLst/>
              <a:gdLst/>
              <a:ahLst/>
              <a:cxnLst/>
              <a:rect l="0" t="0" r="0" b="0"/>
              <a:pathLst>
                <a:path w="177" h="7">
                  <a:moveTo>
                    <a:pt x="174" y="3"/>
                  </a:moveTo>
                  <a:lnTo>
                    <a:pt x="3" y="3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706" name="path"/>
            <p:cNvSpPr/>
            <p:nvPr>
              <p:custDataLst>
                <p:tags r:id="rId143"/>
              </p:custDataLst>
            </p:nvPr>
          </p:nvSpPr>
          <p:spPr>
            <a:xfrm>
              <a:off x="110528" y="0"/>
              <a:ext cx="428985" cy="35648"/>
            </a:xfrm>
            <a:custGeom>
              <a:avLst/>
              <a:gdLst/>
              <a:ahLst/>
              <a:cxnLst/>
              <a:rect l="0" t="0" r="0" b="0"/>
              <a:pathLst>
                <a:path w="675" h="56">
                  <a:moveTo>
                    <a:pt x="675" y="0"/>
                  </a:moveTo>
                  <a:lnTo>
                    <a:pt x="675" y="56"/>
                  </a:lnTo>
                  <a:lnTo>
                    <a:pt x="507" y="28"/>
                  </a:lnTo>
                </a:path>
                <a:path w="675" h="56">
                  <a:moveTo>
                    <a:pt x="0" y="0"/>
                  </a:moveTo>
                  <a:lnTo>
                    <a:pt x="0" y="56"/>
                  </a:lnTo>
                  <a:lnTo>
                    <a:pt x="168" y="28"/>
                  </a:lnTo>
                </a:path>
              </a:pathLst>
            </a:custGeom>
            <a:solidFill>
              <a:srgbClr val="22181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</p:grpSp>
      <p:sp>
        <p:nvSpPr>
          <p:cNvPr id="709" name="textbox 709"/>
          <p:cNvSpPr/>
          <p:nvPr>
            <p:custDataLst>
              <p:tags r:id="rId144"/>
            </p:custDataLst>
          </p:nvPr>
        </p:nvSpPr>
        <p:spPr>
          <a:xfrm rot="16200000">
            <a:off x="6029773" y="7209656"/>
            <a:ext cx="252729" cy="13970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60"/>
              </a:lnSpc>
            </a:pPr>
            <a:r>
              <a:rPr sz="6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35m</a:t>
            </a:r>
            <a:r>
              <a:rPr sz="6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endParaRPr lang="en-US" altLang="en-US" sz="600" dirty="0"/>
          </a:p>
        </p:txBody>
      </p:sp>
      <p:sp>
        <p:nvSpPr>
          <p:cNvPr id="710" name="textbox 710"/>
          <p:cNvSpPr/>
          <p:nvPr>
            <p:custDataLst>
              <p:tags r:id="rId145"/>
            </p:custDataLst>
          </p:nvPr>
        </p:nvSpPr>
        <p:spPr>
          <a:xfrm rot="16200000">
            <a:off x="4429262" y="7186762"/>
            <a:ext cx="252729" cy="13970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60"/>
              </a:lnSpc>
            </a:pPr>
            <a:r>
              <a:rPr sz="6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35m</a:t>
            </a:r>
            <a:r>
              <a:rPr sz="6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endParaRPr lang="en-US" altLang="en-US" sz="600" dirty="0"/>
          </a:p>
        </p:txBody>
      </p:sp>
      <p:sp>
        <p:nvSpPr>
          <p:cNvPr id="713" name="textbox 713"/>
          <p:cNvSpPr/>
          <p:nvPr>
            <p:custDataLst>
              <p:tags r:id="rId146"/>
            </p:custDataLst>
          </p:nvPr>
        </p:nvSpPr>
        <p:spPr>
          <a:xfrm>
            <a:off x="5807565" y="5404688"/>
            <a:ext cx="304800" cy="876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90"/>
              </a:lnSpc>
            </a:pPr>
            <a:r>
              <a:rPr sz="400" spc="30" dirty="0">
                <a:solidFill>
                  <a:srgbClr val="20272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负极</a:t>
            </a:r>
            <a:r>
              <a:rPr sz="400" spc="30" dirty="0">
                <a:solidFill>
                  <a:srgbClr val="20272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400" spc="30" dirty="0">
                <a:solidFill>
                  <a:srgbClr val="20272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sz="400" spc="30" dirty="0">
                <a:solidFill>
                  <a:srgbClr val="20272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" spc="30" dirty="0">
                <a:solidFill>
                  <a:srgbClr val="20272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400" spc="20" dirty="0">
                <a:solidFill>
                  <a:srgbClr val="20272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en-US" sz="400" dirty="0"/>
          </a:p>
        </p:txBody>
      </p:sp>
      <p:pic>
        <p:nvPicPr>
          <p:cNvPr id="715" name="picture 715"/>
          <p:cNvPicPr>
            <a:picLocks noChangeAspect="1"/>
          </p:cNvPicPr>
          <p:nvPr>
            <p:custDataLst>
              <p:tags r:id="rId147"/>
            </p:custDataLst>
          </p:nvPr>
        </p:nvPicPr>
        <p:blipFill>
          <a:blip r:embed="rId148"/>
          <a:stretch>
            <a:fillRect/>
          </a:stretch>
        </p:blipFill>
        <p:spPr>
          <a:xfrm rot="21600000">
            <a:off x="2095043" y="8760669"/>
            <a:ext cx="32029" cy="509282"/>
          </a:xfrm>
          <a:prstGeom prst="rect">
            <a:avLst/>
          </a:prstGeom>
        </p:spPr>
      </p:pic>
      <p:sp>
        <p:nvSpPr>
          <p:cNvPr id="717" name="textbox 717"/>
          <p:cNvSpPr/>
          <p:nvPr>
            <p:custDataLst>
              <p:tags r:id="rId149"/>
            </p:custDataLst>
          </p:nvPr>
        </p:nvSpPr>
        <p:spPr>
          <a:xfrm>
            <a:off x="6162311" y="3861538"/>
            <a:ext cx="274954" cy="876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90"/>
              </a:lnSpc>
            </a:pPr>
            <a:r>
              <a:rPr sz="400" spc="7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113</a:t>
            </a:r>
            <a:r>
              <a:rPr sz="400" spc="6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endParaRPr lang="en-US" altLang="en-US" sz="400" dirty="0"/>
          </a:p>
        </p:txBody>
      </p:sp>
      <p:sp>
        <p:nvSpPr>
          <p:cNvPr id="720" name="textbox 720"/>
          <p:cNvSpPr/>
          <p:nvPr>
            <p:custDataLst>
              <p:tags r:id="rId150"/>
            </p:custDataLst>
          </p:nvPr>
        </p:nvSpPr>
        <p:spPr>
          <a:xfrm rot="16200000">
            <a:off x="3635078" y="8581059"/>
            <a:ext cx="288290" cy="8953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4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Current</a:t>
            </a:r>
            <a:r>
              <a:rPr sz="400" spc="4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sz="4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400" spc="3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en-US" sz="400" dirty="0"/>
          </a:p>
        </p:txBody>
      </p:sp>
      <p:sp>
        <p:nvSpPr>
          <p:cNvPr id="722" name="textbox 722"/>
          <p:cNvSpPr/>
          <p:nvPr>
            <p:custDataLst>
              <p:tags r:id="rId151"/>
            </p:custDataLst>
          </p:nvPr>
        </p:nvSpPr>
        <p:spPr>
          <a:xfrm rot="16200000">
            <a:off x="5442531" y="8716439"/>
            <a:ext cx="286384" cy="8890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4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Current</a:t>
            </a:r>
            <a:r>
              <a:rPr sz="400" spc="4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sz="4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400" spc="2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en-US" sz="400" dirty="0"/>
          </a:p>
        </p:txBody>
      </p:sp>
      <p:sp>
        <p:nvSpPr>
          <p:cNvPr id="727" name="rect"/>
          <p:cNvSpPr/>
          <p:nvPr>
            <p:custDataLst>
              <p:tags r:id="rId152"/>
            </p:custDataLst>
          </p:nvPr>
        </p:nvSpPr>
        <p:spPr>
          <a:xfrm>
            <a:off x="6889891" y="4475076"/>
            <a:ext cx="184239" cy="3733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28" name="rect"/>
          <p:cNvSpPr/>
          <p:nvPr>
            <p:custDataLst>
              <p:tags r:id="rId153"/>
            </p:custDataLst>
          </p:nvPr>
        </p:nvSpPr>
        <p:spPr>
          <a:xfrm>
            <a:off x="6888494" y="5960557"/>
            <a:ext cx="185635" cy="3733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pic>
        <p:nvPicPr>
          <p:cNvPr id="729" name="picture 729"/>
          <p:cNvPicPr>
            <a:picLocks noChangeAspect="1"/>
          </p:cNvPicPr>
          <p:nvPr>
            <p:custDataLst>
              <p:tags r:id="rId154"/>
            </p:custDataLst>
          </p:nvPr>
        </p:nvPicPr>
        <p:blipFill>
          <a:blip r:embed="rId155"/>
          <a:stretch>
            <a:fillRect/>
          </a:stretch>
        </p:blipFill>
        <p:spPr>
          <a:xfrm rot="21600000">
            <a:off x="7068514" y="4476944"/>
            <a:ext cx="9105" cy="1485478"/>
          </a:xfrm>
          <a:prstGeom prst="rect">
            <a:avLst/>
          </a:prstGeom>
        </p:spPr>
      </p:pic>
      <p:sp>
        <p:nvSpPr>
          <p:cNvPr id="731" name="path"/>
          <p:cNvSpPr/>
          <p:nvPr>
            <p:custDataLst>
              <p:tags r:id="rId156"/>
            </p:custDataLst>
          </p:nvPr>
        </p:nvSpPr>
        <p:spPr>
          <a:xfrm>
            <a:off x="6577455" y="4284253"/>
            <a:ext cx="103289" cy="130501"/>
          </a:xfrm>
          <a:custGeom>
            <a:avLst/>
            <a:gdLst/>
            <a:ahLst/>
            <a:cxnLst/>
            <a:rect l="0" t="0" r="0" b="0"/>
            <a:pathLst>
              <a:path w="162" h="205">
                <a:moveTo>
                  <a:pt x="159" y="2"/>
                </a:moveTo>
                <a:lnTo>
                  <a:pt x="2" y="202"/>
                </a:lnTo>
                <a:moveTo>
                  <a:pt x="2" y="2"/>
                </a:moveTo>
                <a:lnTo>
                  <a:pt x="159" y="202"/>
                </a:lnTo>
                <a:moveTo>
                  <a:pt x="159" y="202"/>
                </a:moveTo>
                <a:lnTo>
                  <a:pt x="2" y="202"/>
                </a:lnTo>
                <a:lnTo>
                  <a:pt x="2" y="2"/>
                </a:lnTo>
                <a:lnTo>
                  <a:pt x="159" y="2"/>
                </a:lnTo>
                <a:lnTo>
                  <a:pt x="159" y="202"/>
                </a:lnTo>
                <a:close/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32" name="textbox 732"/>
          <p:cNvSpPr/>
          <p:nvPr>
            <p:custDataLst>
              <p:tags r:id="rId157"/>
            </p:custDataLst>
          </p:nvPr>
        </p:nvSpPr>
        <p:spPr>
          <a:xfrm>
            <a:off x="6396054" y="7801292"/>
            <a:ext cx="187960" cy="10477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625"/>
              </a:lnSpc>
            </a:pP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sz="500" spc="6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6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500" spc="4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endParaRPr lang="en-US" altLang="en-US" sz="500" dirty="0"/>
          </a:p>
        </p:txBody>
      </p:sp>
      <p:grpSp>
        <p:nvGrpSpPr>
          <p:cNvPr id="74" name="group 74"/>
          <p:cNvGrpSpPr/>
          <p:nvPr/>
        </p:nvGrpSpPr>
        <p:grpSpPr>
          <a:xfrm rot="21600000">
            <a:off x="486553" y="1025023"/>
            <a:ext cx="27127" cy="415302"/>
            <a:chOff x="0" y="0"/>
            <a:chExt cx="27127" cy="415302"/>
          </a:xfrm>
        </p:grpSpPr>
        <p:sp>
          <p:nvSpPr>
            <p:cNvPr id="735" name="path"/>
            <p:cNvSpPr/>
            <p:nvPr>
              <p:custDataLst>
                <p:tags r:id="rId158"/>
              </p:custDataLst>
            </p:nvPr>
          </p:nvSpPr>
          <p:spPr>
            <a:xfrm>
              <a:off x="0" y="0"/>
              <a:ext cx="27127" cy="415302"/>
            </a:xfrm>
            <a:custGeom>
              <a:avLst/>
              <a:gdLst/>
              <a:ahLst/>
              <a:cxnLst/>
              <a:rect l="0" t="0" r="0" b="0"/>
              <a:pathLst>
                <a:path w="42" h="654">
                  <a:moveTo>
                    <a:pt x="21" y="0"/>
                  </a:moveTo>
                  <a:lnTo>
                    <a:pt x="21" y="654"/>
                  </a:lnTo>
                </a:path>
              </a:pathLst>
            </a:custGeom>
            <a:noFill/>
            <a:ln w="27127" cap="flat">
              <a:solidFill>
                <a:srgbClr val="FDD108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736" name="path"/>
            <p:cNvSpPr/>
            <p:nvPr>
              <p:custDataLst>
                <p:tags r:id="rId159"/>
              </p:custDataLst>
            </p:nvPr>
          </p:nvSpPr>
          <p:spPr>
            <a:xfrm>
              <a:off x="114" y="7211"/>
              <a:ext cx="26898" cy="408089"/>
            </a:xfrm>
            <a:custGeom>
              <a:avLst/>
              <a:gdLst/>
              <a:ahLst/>
              <a:cxnLst/>
              <a:rect l="0" t="0" r="0" b="0"/>
              <a:pathLst>
                <a:path w="42" h="642">
                  <a:moveTo>
                    <a:pt x="21" y="0"/>
                  </a:moveTo>
                  <a:lnTo>
                    <a:pt x="21" y="642"/>
                  </a:lnTo>
                </a:path>
              </a:pathLst>
            </a:custGeom>
            <a:noFill/>
            <a:ln w="26898" cap="flat">
              <a:solidFill>
                <a:srgbClr val="FDD108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p>
              <a:pPr algn="ctr"/>
              <a:endParaRPr lang="zh-CN" altLang="en-US"/>
            </a:p>
          </p:txBody>
        </p:sp>
      </p:grpSp>
      <p:sp>
        <p:nvSpPr>
          <p:cNvPr id="742" name="rect"/>
          <p:cNvSpPr/>
          <p:nvPr>
            <p:custDataLst>
              <p:tags r:id="rId160"/>
            </p:custDataLst>
          </p:nvPr>
        </p:nvSpPr>
        <p:spPr>
          <a:xfrm>
            <a:off x="6889891" y="4634210"/>
            <a:ext cx="131813" cy="3733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43" name="rect"/>
          <p:cNvSpPr/>
          <p:nvPr>
            <p:custDataLst>
              <p:tags r:id="rId161"/>
            </p:custDataLst>
          </p:nvPr>
        </p:nvSpPr>
        <p:spPr>
          <a:xfrm>
            <a:off x="6888494" y="5801417"/>
            <a:ext cx="133210" cy="3733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pic>
        <p:nvPicPr>
          <p:cNvPr id="744" name="picture 744"/>
          <p:cNvPicPr>
            <a:picLocks noChangeAspect="1"/>
          </p:cNvPicPr>
          <p:nvPr>
            <p:custDataLst>
              <p:tags r:id="rId162"/>
            </p:custDataLst>
          </p:nvPr>
        </p:nvPicPr>
        <p:blipFill>
          <a:blip r:embed="rId163"/>
          <a:stretch>
            <a:fillRect/>
          </a:stretch>
        </p:blipFill>
        <p:spPr>
          <a:xfrm rot="21600000">
            <a:off x="7016108" y="4636071"/>
            <a:ext cx="9105" cy="1167209"/>
          </a:xfrm>
          <a:prstGeom prst="rect">
            <a:avLst/>
          </a:prstGeom>
        </p:spPr>
      </p:pic>
      <p:sp>
        <p:nvSpPr>
          <p:cNvPr id="746" name="path"/>
          <p:cNvSpPr/>
          <p:nvPr>
            <p:custDataLst>
              <p:tags r:id="rId164"/>
            </p:custDataLst>
          </p:nvPr>
        </p:nvSpPr>
        <p:spPr>
          <a:xfrm>
            <a:off x="6600639" y="4413413"/>
            <a:ext cx="113695" cy="86590"/>
          </a:xfrm>
          <a:custGeom>
            <a:avLst/>
            <a:gdLst/>
            <a:ahLst/>
            <a:cxnLst/>
            <a:rect l="0" t="0" r="0" b="0"/>
            <a:pathLst>
              <a:path w="179" h="136">
                <a:moveTo>
                  <a:pt x="1" y="2"/>
                </a:moveTo>
                <a:lnTo>
                  <a:pt x="177" y="134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pic>
        <p:nvPicPr>
          <p:cNvPr id="747" name="picture 747"/>
          <p:cNvPicPr>
            <a:picLocks noChangeAspect="1"/>
          </p:cNvPicPr>
          <p:nvPr>
            <p:custDataLst>
              <p:tags r:id="rId165"/>
            </p:custDataLst>
          </p:nvPr>
        </p:nvPicPr>
        <p:blipFill>
          <a:blip r:embed="rId166"/>
          <a:stretch>
            <a:fillRect/>
          </a:stretch>
        </p:blipFill>
        <p:spPr>
          <a:xfrm rot="21600000">
            <a:off x="5030272" y="8285995"/>
            <a:ext cx="221296" cy="44094"/>
          </a:xfrm>
          <a:prstGeom prst="rect">
            <a:avLst/>
          </a:prstGeom>
        </p:spPr>
      </p:pic>
      <p:sp>
        <p:nvSpPr>
          <p:cNvPr id="749" name="textbox 749"/>
          <p:cNvSpPr/>
          <p:nvPr>
            <p:custDataLst>
              <p:tags r:id="rId167"/>
            </p:custDataLst>
          </p:nvPr>
        </p:nvSpPr>
        <p:spPr>
          <a:xfrm rot="16200000">
            <a:off x="6933350" y="6203582"/>
            <a:ext cx="177164" cy="876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90"/>
              </a:lnSpc>
            </a:pPr>
            <a:r>
              <a:rPr sz="4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</a:t>
            </a:r>
            <a:r>
              <a:rPr sz="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endParaRPr lang="en-US" altLang="en-US" sz="400" dirty="0"/>
          </a:p>
        </p:txBody>
      </p:sp>
      <p:sp>
        <p:nvSpPr>
          <p:cNvPr id="753" name="path"/>
          <p:cNvSpPr/>
          <p:nvPr>
            <p:custDataLst>
              <p:tags r:id="rId168"/>
            </p:custDataLst>
          </p:nvPr>
        </p:nvSpPr>
        <p:spPr>
          <a:xfrm>
            <a:off x="5687382" y="6218351"/>
            <a:ext cx="71871" cy="113213"/>
          </a:xfrm>
          <a:custGeom>
            <a:avLst/>
            <a:gdLst/>
            <a:ahLst/>
            <a:cxnLst/>
            <a:rect l="0" t="0" r="0" b="0"/>
            <a:pathLst>
              <a:path w="113" h="178">
                <a:moveTo>
                  <a:pt x="2" y="176"/>
                </a:moveTo>
                <a:lnTo>
                  <a:pt x="110" y="1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pic>
        <p:nvPicPr>
          <p:cNvPr id="755" name="picture 755"/>
          <p:cNvPicPr>
            <a:picLocks noChangeAspect="1"/>
          </p:cNvPicPr>
          <p:nvPr>
            <p:custDataLst>
              <p:tags r:id="rId169"/>
            </p:custDataLst>
          </p:nvPr>
        </p:nvPicPr>
        <p:blipFill>
          <a:blip r:embed="rId170"/>
          <a:stretch>
            <a:fillRect/>
          </a:stretch>
        </p:blipFill>
        <p:spPr>
          <a:xfrm rot="21600000">
            <a:off x="7053243" y="6331941"/>
            <a:ext cx="80774" cy="84298"/>
          </a:xfrm>
          <a:prstGeom prst="rect">
            <a:avLst/>
          </a:prstGeom>
        </p:spPr>
      </p:pic>
      <p:pic>
        <p:nvPicPr>
          <p:cNvPr id="758" name="picture 758"/>
          <p:cNvPicPr>
            <a:picLocks noChangeAspect="1"/>
          </p:cNvPicPr>
          <p:nvPr>
            <p:custDataLst>
              <p:tags r:id="rId171"/>
            </p:custDataLst>
          </p:nvPr>
        </p:nvPicPr>
        <p:blipFill>
          <a:blip r:embed="rId172"/>
          <a:stretch>
            <a:fillRect/>
          </a:stretch>
        </p:blipFill>
        <p:spPr>
          <a:xfrm rot="21600000">
            <a:off x="6814174" y="6157971"/>
            <a:ext cx="27343" cy="8750"/>
          </a:xfrm>
          <a:prstGeom prst="rect">
            <a:avLst/>
          </a:prstGeom>
        </p:spPr>
      </p:pic>
      <p:sp>
        <p:nvSpPr>
          <p:cNvPr id="761" name="path"/>
          <p:cNvSpPr/>
          <p:nvPr>
            <p:custDataLst>
              <p:tags r:id="rId173"/>
            </p:custDataLst>
          </p:nvPr>
        </p:nvSpPr>
        <p:spPr>
          <a:xfrm>
            <a:off x="6621801" y="5210419"/>
            <a:ext cx="174377" cy="35082"/>
          </a:xfrm>
          <a:custGeom>
            <a:avLst/>
            <a:gdLst/>
            <a:ahLst/>
            <a:cxnLst/>
            <a:rect l="0" t="0" r="0" b="0"/>
            <a:pathLst>
              <a:path w="274" h="55">
                <a:moveTo>
                  <a:pt x="210" y="24"/>
                </a:moveTo>
                <a:lnTo>
                  <a:pt x="271" y="24"/>
                </a:lnTo>
                <a:moveTo>
                  <a:pt x="210" y="30"/>
                </a:moveTo>
                <a:lnTo>
                  <a:pt x="264" y="30"/>
                </a:lnTo>
                <a:moveTo>
                  <a:pt x="3" y="49"/>
                </a:moveTo>
                <a:lnTo>
                  <a:pt x="3" y="49"/>
                </a:lnTo>
                <a:moveTo>
                  <a:pt x="208" y="44"/>
                </a:moveTo>
                <a:lnTo>
                  <a:pt x="175" y="44"/>
                </a:lnTo>
                <a:moveTo>
                  <a:pt x="210" y="46"/>
                </a:moveTo>
                <a:lnTo>
                  <a:pt x="176" y="46"/>
                </a:lnTo>
                <a:moveTo>
                  <a:pt x="207" y="35"/>
                </a:moveTo>
                <a:lnTo>
                  <a:pt x="210" y="35"/>
                </a:lnTo>
                <a:moveTo>
                  <a:pt x="210" y="19"/>
                </a:moveTo>
                <a:lnTo>
                  <a:pt x="207" y="19"/>
                </a:lnTo>
                <a:moveTo>
                  <a:pt x="176" y="9"/>
                </a:moveTo>
                <a:lnTo>
                  <a:pt x="210" y="9"/>
                </a:lnTo>
                <a:moveTo>
                  <a:pt x="175" y="10"/>
                </a:moveTo>
                <a:lnTo>
                  <a:pt x="208" y="10"/>
                </a:lnTo>
                <a:moveTo>
                  <a:pt x="169" y="2"/>
                </a:moveTo>
                <a:lnTo>
                  <a:pt x="168" y="3"/>
                </a:lnTo>
                <a:moveTo>
                  <a:pt x="168" y="3"/>
                </a:moveTo>
                <a:lnTo>
                  <a:pt x="167" y="4"/>
                </a:lnTo>
                <a:moveTo>
                  <a:pt x="169" y="52"/>
                </a:moveTo>
                <a:lnTo>
                  <a:pt x="168" y="51"/>
                </a:lnTo>
                <a:moveTo>
                  <a:pt x="168" y="51"/>
                </a:moveTo>
                <a:lnTo>
                  <a:pt x="167" y="51"/>
                </a:lnTo>
                <a:moveTo>
                  <a:pt x="175" y="10"/>
                </a:moveTo>
                <a:lnTo>
                  <a:pt x="175" y="10"/>
                </a:lnTo>
                <a:moveTo>
                  <a:pt x="175" y="10"/>
                </a:moveTo>
                <a:lnTo>
                  <a:pt x="176" y="9"/>
                </a:lnTo>
                <a:moveTo>
                  <a:pt x="164" y="44"/>
                </a:moveTo>
                <a:lnTo>
                  <a:pt x="171" y="37"/>
                </a:lnTo>
                <a:moveTo>
                  <a:pt x="208" y="44"/>
                </a:moveTo>
                <a:lnTo>
                  <a:pt x="208" y="45"/>
                </a:lnTo>
                <a:moveTo>
                  <a:pt x="208" y="45"/>
                </a:moveTo>
                <a:lnTo>
                  <a:pt x="209" y="46"/>
                </a:lnTo>
                <a:moveTo>
                  <a:pt x="171" y="17"/>
                </a:moveTo>
                <a:lnTo>
                  <a:pt x="164" y="10"/>
                </a:lnTo>
                <a:moveTo>
                  <a:pt x="176" y="46"/>
                </a:moveTo>
                <a:lnTo>
                  <a:pt x="175" y="45"/>
                </a:lnTo>
                <a:moveTo>
                  <a:pt x="175" y="45"/>
                </a:moveTo>
                <a:lnTo>
                  <a:pt x="175" y="44"/>
                </a:lnTo>
                <a:moveTo>
                  <a:pt x="167" y="51"/>
                </a:moveTo>
                <a:lnTo>
                  <a:pt x="175" y="44"/>
                </a:lnTo>
                <a:moveTo>
                  <a:pt x="171" y="37"/>
                </a:moveTo>
                <a:lnTo>
                  <a:pt x="171" y="17"/>
                </a:lnTo>
                <a:moveTo>
                  <a:pt x="209" y="9"/>
                </a:moveTo>
                <a:lnTo>
                  <a:pt x="208" y="10"/>
                </a:lnTo>
                <a:moveTo>
                  <a:pt x="208" y="10"/>
                </a:moveTo>
                <a:lnTo>
                  <a:pt x="208" y="10"/>
                </a:lnTo>
                <a:moveTo>
                  <a:pt x="208" y="19"/>
                </a:moveTo>
                <a:lnTo>
                  <a:pt x="208" y="10"/>
                </a:lnTo>
                <a:moveTo>
                  <a:pt x="210" y="46"/>
                </a:moveTo>
                <a:lnTo>
                  <a:pt x="210" y="9"/>
                </a:lnTo>
                <a:moveTo>
                  <a:pt x="208" y="44"/>
                </a:moveTo>
                <a:lnTo>
                  <a:pt x="208" y="35"/>
                </a:lnTo>
                <a:moveTo>
                  <a:pt x="207" y="35"/>
                </a:moveTo>
                <a:lnTo>
                  <a:pt x="207" y="19"/>
                </a:lnTo>
                <a:moveTo>
                  <a:pt x="175" y="10"/>
                </a:moveTo>
                <a:lnTo>
                  <a:pt x="167" y="4"/>
                </a:lnTo>
                <a:moveTo>
                  <a:pt x="176" y="9"/>
                </a:moveTo>
                <a:lnTo>
                  <a:pt x="169" y="2"/>
                </a:lnTo>
                <a:moveTo>
                  <a:pt x="169" y="52"/>
                </a:moveTo>
                <a:lnTo>
                  <a:pt x="176" y="46"/>
                </a:lnTo>
                <a:moveTo>
                  <a:pt x="3" y="49"/>
                </a:moveTo>
                <a:lnTo>
                  <a:pt x="6" y="51"/>
                </a:lnTo>
                <a:moveTo>
                  <a:pt x="2" y="49"/>
                </a:moveTo>
                <a:lnTo>
                  <a:pt x="6" y="52"/>
                </a:lnTo>
                <a:moveTo>
                  <a:pt x="2" y="6"/>
                </a:moveTo>
                <a:lnTo>
                  <a:pt x="6" y="2"/>
                </a:lnTo>
                <a:moveTo>
                  <a:pt x="6" y="4"/>
                </a:moveTo>
                <a:lnTo>
                  <a:pt x="3" y="6"/>
                </a:lnTo>
                <a:moveTo>
                  <a:pt x="12" y="42"/>
                </a:moveTo>
                <a:lnTo>
                  <a:pt x="12" y="12"/>
                </a:lnTo>
                <a:moveTo>
                  <a:pt x="3" y="6"/>
                </a:moveTo>
                <a:lnTo>
                  <a:pt x="3" y="49"/>
                </a:lnTo>
                <a:moveTo>
                  <a:pt x="2" y="49"/>
                </a:moveTo>
                <a:lnTo>
                  <a:pt x="2" y="6"/>
                </a:lnTo>
                <a:moveTo>
                  <a:pt x="6" y="52"/>
                </a:moveTo>
                <a:lnTo>
                  <a:pt x="6" y="51"/>
                </a:lnTo>
                <a:moveTo>
                  <a:pt x="6" y="51"/>
                </a:moveTo>
                <a:lnTo>
                  <a:pt x="6" y="51"/>
                </a:lnTo>
                <a:moveTo>
                  <a:pt x="6" y="2"/>
                </a:moveTo>
                <a:lnTo>
                  <a:pt x="6" y="3"/>
                </a:lnTo>
                <a:moveTo>
                  <a:pt x="6" y="3"/>
                </a:moveTo>
                <a:lnTo>
                  <a:pt x="6" y="4"/>
                </a:lnTo>
                <a:moveTo>
                  <a:pt x="14" y="44"/>
                </a:moveTo>
                <a:lnTo>
                  <a:pt x="12" y="42"/>
                </a:lnTo>
                <a:moveTo>
                  <a:pt x="12" y="12"/>
                </a:moveTo>
                <a:lnTo>
                  <a:pt x="14" y="10"/>
                </a:lnTo>
                <a:moveTo>
                  <a:pt x="2" y="49"/>
                </a:moveTo>
                <a:lnTo>
                  <a:pt x="3" y="49"/>
                </a:lnTo>
                <a:moveTo>
                  <a:pt x="3" y="45"/>
                </a:moveTo>
                <a:lnTo>
                  <a:pt x="2" y="45"/>
                </a:lnTo>
                <a:moveTo>
                  <a:pt x="2" y="5"/>
                </a:moveTo>
                <a:lnTo>
                  <a:pt x="3" y="6"/>
                </a:lnTo>
                <a:moveTo>
                  <a:pt x="3" y="6"/>
                </a:moveTo>
                <a:lnTo>
                  <a:pt x="3" y="6"/>
                </a:lnTo>
                <a:moveTo>
                  <a:pt x="2" y="37"/>
                </a:moveTo>
                <a:lnTo>
                  <a:pt x="3" y="37"/>
                </a:lnTo>
                <a:moveTo>
                  <a:pt x="3" y="17"/>
                </a:moveTo>
                <a:lnTo>
                  <a:pt x="2" y="17"/>
                </a:lnTo>
                <a:moveTo>
                  <a:pt x="2" y="9"/>
                </a:moveTo>
                <a:lnTo>
                  <a:pt x="3" y="9"/>
                </a:lnTo>
                <a:moveTo>
                  <a:pt x="6" y="2"/>
                </a:moveTo>
                <a:lnTo>
                  <a:pt x="169" y="2"/>
                </a:lnTo>
                <a:moveTo>
                  <a:pt x="167" y="4"/>
                </a:moveTo>
                <a:lnTo>
                  <a:pt x="6" y="4"/>
                </a:lnTo>
                <a:moveTo>
                  <a:pt x="164" y="10"/>
                </a:moveTo>
                <a:lnTo>
                  <a:pt x="14" y="10"/>
                </a:lnTo>
                <a:moveTo>
                  <a:pt x="164" y="44"/>
                </a:moveTo>
                <a:lnTo>
                  <a:pt x="14" y="44"/>
                </a:lnTo>
                <a:moveTo>
                  <a:pt x="6" y="51"/>
                </a:moveTo>
                <a:lnTo>
                  <a:pt x="167" y="51"/>
                </a:lnTo>
                <a:moveTo>
                  <a:pt x="6" y="52"/>
                </a:moveTo>
                <a:lnTo>
                  <a:pt x="169" y="52"/>
                </a:lnTo>
              </a:path>
            </a:pathLst>
          </a:custGeom>
          <a:noFill/>
          <a:ln w="3517" cap="sq">
            <a:solidFill>
              <a:srgbClr val="20272F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62" name="path"/>
          <p:cNvSpPr/>
          <p:nvPr>
            <p:custDataLst>
              <p:tags r:id="rId174"/>
            </p:custDataLst>
          </p:nvPr>
        </p:nvSpPr>
        <p:spPr>
          <a:xfrm>
            <a:off x="5785227" y="5211952"/>
            <a:ext cx="172637" cy="34467"/>
          </a:xfrm>
          <a:custGeom>
            <a:avLst/>
            <a:gdLst/>
            <a:ahLst/>
            <a:cxnLst/>
            <a:rect l="0" t="0" r="0" b="0"/>
            <a:pathLst>
              <a:path w="271" h="54">
                <a:moveTo>
                  <a:pt x="64" y="24"/>
                </a:moveTo>
                <a:lnTo>
                  <a:pt x="2" y="24"/>
                </a:lnTo>
                <a:moveTo>
                  <a:pt x="64" y="29"/>
                </a:moveTo>
                <a:lnTo>
                  <a:pt x="10" y="29"/>
                </a:lnTo>
                <a:moveTo>
                  <a:pt x="268" y="5"/>
                </a:moveTo>
                <a:lnTo>
                  <a:pt x="268" y="5"/>
                </a:lnTo>
                <a:moveTo>
                  <a:pt x="269" y="48"/>
                </a:moveTo>
                <a:lnTo>
                  <a:pt x="269" y="5"/>
                </a:lnTo>
                <a:moveTo>
                  <a:pt x="265" y="51"/>
                </a:moveTo>
                <a:lnTo>
                  <a:pt x="265" y="50"/>
                </a:lnTo>
                <a:moveTo>
                  <a:pt x="265" y="50"/>
                </a:moveTo>
                <a:lnTo>
                  <a:pt x="264" y="50"/>
                </a:lnTo>
                <a:moveTo>
                  <a:pt x="265" y="2"/>
                </a:moveTo>
                <a:lnTo>
                  <a:pt x="265" y="3"/>
                </a:lnTo>
                <a:moveTo>
                  <a:pt x="265" y="3"/>
                </a:moveTo>
                <a:lnTo>
                  <a:pt x="264" y="3"/>
                </a:lnTo>
                <a:moveTo>
                  <a:pt x="257" y="44"/>
                </a:moveTo>
                <a:lnTo>
                  <a:pt x="259" y="42"/>
                </a:lnTo>
                <a:moveTo>
                  <a:pt x="259" y="11"/>
                </a:moveTo>
                <a:lnTo>
                  <a:pt x="257" y="10"/>
                </a:lnTo>
                <a:moveTo>
                  <a:pt x="268" y="48"/>
                </a:moveTo>
                <a:lnTo>
                  <a:pt x="268" y="48"/>
                </a:lnTo>
                <a:moveTo>
                  <a:pt x="268" y="48"/>
                </a:moveTo>
                <a:lnTo>
                  <a:pt x="267" y="48"/>
                </a:lnTo>
                <a:moveTo>
                  <a:pt x="267" y="44"/>
                </a:moveTo>
                <a:lnTo>
                  <a:pt x="269" y="44"/>
                </a:lnTo>
                <a:moveTo>
                  <a:pt x="268" y="5"/>
                </a:moveTo>
                <a:lnTo>
                  <a:pt x="267" y="6"/>
                </a:lnTo>
                <a:moveTo>
                  <a:pt x="269" y="36"/>
                </a:moveTo>
                <a:lnTo>
                  <a:pt x="267" y="36"/>
                </a:lnTo>
                <a:moveTo>
                  <a:pt x="267" y="17"/>
                </a:moveTo>
                <a:lnTo>
                  <a:pt x="269" y="17"/>
                </a:lnTo>
                <a:moveTo>
                  <a:pt x="269" y="9"/>
                </a:moveTo>
                <a:lnTo>
                  <a:pt x="267" y="9"/>
                </a:lnTo>
                <a:moveTo>
                  <a:pt x="265" y="2"/>
                </a:moveTo>
                <a:lnTo>
                  <a:pt x="105" y="2"/>
                </a:lnTo>
                <a:moveTo>
                  <a:pt x="105" y="3"/>
                </a:moveTo>
                <a:lnTo>
                  <a:pt x="264" y="3"/>
                </a:lnTo>
                <a:moveTo>
                  <a:pt x="108" y="10"/>
                </a:moveTo>
                <a:lnTo>
                  <a:pt x="257" y="10"/>
                </a:lnTo>
                <a:moveTo>
                  <a:pt x="108" y="44"/>
                </a:moveTo>
                <a:lnTo>
                  <a:pt x="257" y="44"/>
                </a:lnTo>
                <a:moveTo>
                  <a:pt x="264" y="50"/>
                </a:moveTo>
                <a:lnTo>
                  <a:pt x="105" y="50"/>
                </a:lnTo>
                <a:moveTo>
                  <a:pt x="265" y="51"/>
                </a:moveTo>
                <a:lnTo>
                  <a:pt x="105" y="51"/>
                </a:lnTo>
                <a:moveTo>
                  <a:pt x="25" y="24"/>
                </a:moveTo>
                <a:lnTo>
                  <a:pt x="25" y="29"/>
                </a:lnTo>
                <a:moveTo>
                  <a:pt x="65" y="43"/>
                </a:moveTo>
                <a:lnTo>
                  <a:pt x="98" y="43"/>
                </a:lnTo>
                <a:moveTo>
                  <a:pt x="64" y="45"/>
                </a:moveTo>
                <a:lnTo>
                  <a:pt x="97" y="45"/>
                </a:lnTo>
                <a:moveTo>
                  <a:pt x="66" y="34"/>
                </a:moveTo>
                <a:lnTo>
                  <a:pt x="64" y="34"/>
                </a:lnTo>
                <a:moveTo>
                  <a:pt x="64" y="19"/>
                </a:moveTo>
                <a:lnTo>
                  <a:pt x="66" y="19"/>
                </a:lnTo>
                <a:moveTo>
                  <a:pt x="97" y="9"/>
                </a:moveTo>
                <a:lnTo>
                  <a:pt x="64" y="9"/>
                </a:lnTo>
                <a:moveTo>
                  <a:pt x="98" y="10"/>
                </a:moveTo>
                <a:lnTo>
                  <a:pt x="65" y="10"/>
                </a:lnTo>
                <a:moveTo>
                  <a:pt x="105" y="2"/>
                </a:moveTo>
                <a:lnTo>
                  <a:pt x="105" y="3"/>
                </a:lnTo>
                <a:moveTo>
                  <a:pt x="105" y="3"/>
                </a:moveTo>
                <a:lnTo>
                  <a:pt x="105" y="3"/>
                </a:lnTo>
                <a:moveTo>
                  <a:pt x="105" y="51"/>
                </a:moveTo>
                <a:lnTo>
                  <a:pt x="105" y="50"/>
                </a:lnTo>
                <a:moveTo>
                  <a:pt x="105" y="50"/>
                </a:moveTo>
                <a:lnTo>
                  <a:pt x="105" y="50"/>
                </a:lnTo>
                <a:moveTo>
                  <a:pt x="98" y="10"/>
                </a:moveTo>
                <a:lnTo>
                  <a:pt x="97" y="9"/>
                </a:lnTo>
                <a:moveTo>
                  <a:pt x="97" y="9"/>
                </a:moveTo>
                <a:lnTo>
                  <a:pt x="97" y="9"/>
                </a:lnTo>
                <a:moveTo>
                  <a:pt x="108" y="44"/>
                </a:moveTo>
                <a:lnTo>
                  <a:pt x="101" y="37"/>
                </a:lnTo>
                <a:moveTo>
                  <a:pt x="65" y="43"/>
                </a:moveTo>
                <a:lnTo>
                  <a:pt x="65" y="44"/>
                </a:lnTo>
                <a:moveTo>
                  <a:pt x="65" y="44"/>
                </a:moveTo>
                <a:lnTo>
                  <a:pt x="64" y="45"/>
                </a:lnTo>
                <a:moveTo>
                  <a:pt x="101" y="17"/>
                </a:moveTo>
                <a:lnTo>
                  <a:pt x="108" y="10"/>
                </a:lnTo>
                <a:moveTo>
                  <a:pt x="97" y="45"/>
                </a:moveTo>
                <a:lnTo>
                  <a:pt x="97" y="44"/>
                </a:lnTo>
                <a:moveTo>
                  <a:pt x="97" y="44"/>
                </a:moveTo>
                <a:lnTo>
                  <a:pt x="98" y="43"/>
                </a:lnTo>
                <a:moveTo>
                  <a:pt x="105" y="50"/>
                </a:moveTo>
                <a:lnTo>
                  <a:pt x="98" y="43"/>
                </a:lnTo>
                <a:moveTo>
                  <a:pt x="101" y="37"/>
                </a:moveTo>
                <a:lnTo>
                  <a:pt x="101" y="17"/>
                </a:lnTo>
                <a:moveTo>
                  <a:pt x="64" y="9"/>
                </a:moveTo>
                <a:lnTo>
                  <a:pt x="65" y="9"/>
                </a:lnTo>
                <a:moveTo>
                  <a:pt x="65" y="9"/>
                </a:moveTo>
                <a:lnTo>
                  <a:pt x="65" y="9"/>
                </a:lnTo>
                <a:moveTo>
                  <a:pt x="65" y="19"/>
                </a:moveTo>
                <a:lnTo>
                  <a:pt x="65" y="10"/>
                </a:lnTo>
                <a:moveTo>
                  <a:pt x="64" y="45"/>
                </a:moveTo>
                <a:lnTo>
                  <a:pt x="64" y="9"/>
                </a:lnTo>
                <a:moveTo>
                  <a:pt x="65" y="43"/>
                </a:moveTo>
                <a:lnTo>
                  <a:pt x="65" y="34"/>
                </a:lnTo>
                <a:moveTo>
                  <a:pt x="66" y="34"/>
                </a:moveTo>
                <a:lnTo>
                  <a:pt x="66" y="19"/>
                </a:lnTo>
                <a:moveTo>
                  <a:pt x="98" y="10"/>
                </a:moveTo>
                <a:lnTo>
                  <a:pt x="105" y="3"/>
                </a:lnTo>
                <a:moveTo>
                  <a:pt x="97" y="9"/>
                </a:moveTo>
                <a:lnTo>
                  <a:pt x="105" y="2"/>
                </a:lnTo>
                <a:moveTo>
                  <a:pt x="105" y="51"/>
                </a:moveTo>
                <a:lnTo>
                  <a:pt x="97" y="45"/>
                </a:lnTo>
                <a:moveTo>
                  <a:pt x="267" y="48"/>
                </a:moveTo>
                <a:lnTo>
                  <a:pt x="264" y="50"/>
                </a:lnTo>
                <a:moveTo>
                  <a:pt x="269" y="48"/>
                </a:moveTo>
                <a:lnTo>
                  <a:pt x="265" y="51"/>
                </a:lnTo>
                <a:moveTo>
                  <a:pt x="269" y="5"/>
                </a:moveTo>
                <a:lnTo>
                  <a:pt x="265" y="2"/>
                </a:lnTo>
                <a:moveTo>
                  <a:pt x="264" y="3"/>
                </a:moveTo>
                <a:lnTo>
                  <a:pt x="267" y="6"/>
                </a:lnTo>
                <a:moveTo>
                  <a:pt x="259" y="42"/>
                </a:moveTo>
                <a:lnTo>
                  <a:pt x="259" y="11"/>
                </a:lnTo>
                <a:moveTo>
                  <a:pt x="267" y="6"/>
                </a:moveTo>
                <a:lnTo>
                  <a:pt x="267" y="48"/>
                </a:lnTo>
              </a:path>
            </a:pathLst>
          </a:custGeom>
          <a:noFill/>
          <a:ln w="3517" cap="sq">
            <a:solidFill>
              <a:srgbClr val="20272F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65" name="path"/>
          <p:cNvSpPr/>
          <p:nvPr>
            <p:custDataLst>
              <p:tags r:id="rId175"/>
            </p:custDataLst>
          </p:nvPr>
        </p:nvSpPr>
        <p:spPr>
          <a:xfrm>
            <a:off x="5779323" y="5225439"/>
            <a:ext cx="19843" cy="292814"/>
          </a:xfrm>
          <a:custGeom>
            <a:avLst/>
            <a:gdLst/>
            <a:ahLst/>
            <a:cxnLst/>
            <a:rect l="0" t="0" r="0" b="0"/>
            <a:pathLst>
              <a:path w="31" h="461">
                <a:moveTo>
                  <a:pt x="5" y="412"/>
                </a:moveTo>
                <a:lnTo>
                  <a:pt x="5" y="412"/>
                </a:lnTo>
                <a:moveTo>
                  <a:pt x="5" y="413"/>
                </a:moveTo>
                <a:lnTo>
                  <a:pt x="5" y="413"/>
                </a:lnTo>
                <a:moveTo>
                  <a:pt x="25" y="412"/>
                </a:moveTo>
                <a:lnTo>
                  <a:pt x="25" y="412"/>
                </a:lnTo>
                <a:moveTo>
                  <a:pt x="25" y="413"/>
                </a:moveTo>
                <a:lnTo>
                  <a:pt x="25" y="413"/>
                </a:lnTo>
                <a:moveTo>
                  <a:pt x="14" y="422"/>
                </a:moveTo>
                <a:lnTo>
                  <a:pt x="14" y="422"/>
                </a:lnTo>
                <a:moveTo>
                  <a:pt x="10" y="422"/>
                </a:moveTo>
                <a:lnTo>
                  <a:pt x="10" y="422"/>
                </a:lnTo>
                <a:moveTo>
                  <a:pt x="10" y="422"/>
                </a:moveTo>
                <a:lnTo>
                  <a:pt x="10" y="422"/>
                </a:lnTo>
                <a:moveTo>
                  <a:pt x="10" y="422"/>
                </a:moveTo>
                <a:lnTo>
                  <a:pt x="10" y="422"/>
                </a:lnTo>
                <a:moveTo>
                  <a:pt x="10" y="424"/>
                </a:moveTo>
                <a:lnTo>
                  <a:pt x="10" y="424"/>
                </a:lnTo>
                <a:moveTo>
                  <a:pt x="13" y="425"/>
                </a:moveTo>
                <a:lnTo>
                  <a:pt x="13" y="425"/>
                </a:lnTo>
                <a:moveTo>
                  <a:pt x="13" y="425"/>
                </a:moveTo>
                <a:lnTo>
                  <a:pt x="13" y="425"/>
                </a:lnTo>
                <a:moveTo>
                  <a:pt x="13" y="424"/>
                </a:moveTo>
                <a:lnTo>
                  <a:pt x="13" y="424"/>
                </a:lnTo>
                <a:moveTo>
                  <a:pt x="13" y="424"/>
                </a:moveTo>
                <a:lnTo>
                  <a:pt x="13" y="424"/>
                </a:lnTo>
                <a:moveTo>
                  <a:pt x="13" y="422"/>
                </a:moveTo>
                <a:lnTo>
                  <a:pt x="13" y="422"/>
                </a:lnTo>
                <a:moveTo>
                  <a:pt x="10" y="422"/>
                </a:moveTo>
                <a:lnTo>
                  <a:pt x="10" y="422"/>
                </a:lnTo>
                <a:moveTo>
                  <a:pt x="10" y="422"/>
                </a:moveTo>
                <a:lnTo>
                  <a:pt x="10" y="422"/>
                </a:lnTo>
                <a:moveTo>
                  <a:pt x="25" y="412"/>
                </a:moveTo>
                <a:lnTo>
                  <a:pt x="25" y="412"/>
                </a:lnTo>
                <a:moveTo>
                  <a:pt x="25" y="413"/>
                </a:moveTo>
                <a:lnTo>
                  <a:pt x="25" y="413"/>
                </a:lnTo>
                <a:moveTo>
                  <a:pt x="5" y="412"/>
                </a:moveTo>
                <a:lnTo>
                  <a:pt x="5" y="412"/>
                </a:lnTo>
                <a:moveTo>
                  <a:pt x="12" y="2"/>
                </a:moveTo>
                <a:lnTo>
                  <a:pt x="12" y="388"/>
                </a:lnTo>
                <a:moveTo>
                  <a:pt x="19" y="8"/>
                </a:moveTo>
                <a:lnTo>
                  <a:pt x="19" y="388"/>
                </a:lnTo>
                <a:moveTo>
                  <a:pt x="11" y="388"/>
                </a:moveTo>
                <a:lnTo>
                  <a:pt x="11" y="388"/>
                </a:lnTo>
                <a:moveTo>
                  <a:pt x="20" y="388"/>
                </a:moveTo>
                <a:lnTo>
                  <a:pt x="20" y="388"/>
                </a:lnTo>
                <a:moveTo>
                  <a:pt x="11" y="388"/>
                </a:moveTo>
                <a:lnTo>
                  <a:pt x="20" y="388"/>
                </a:lnTo>
                <a:moveTo>
                  <a:pt x="19" y="388"/>
                </a:moveTo>
                <a:lnTo>
                  <a:pt x="12" y="388"/>
                </a:lnTo>
                <a:moveTo>
                  <a:pt x="19" y="388"/>
                </a:moveTo>
                <a:lnTo>
                  <a:pt x="11" y="388"/>
                </a:lnTo>
                <a:moveTo>
                  <a:pt x="6" y="412"/>
                </a:moveTo>
                <a:lnTo>
                  <a:pt x="5" y="412"/>
                </a:lnTo>
                <a:moveTo>
                  <a:pt x="6" y="413"/>
                </a:moveTo>
                <a:lnTo>
                  <a:pt x="5" y="413"/>
                </a:lnTo>
                <a:moveTo>
                  <a:pt x="25" y="412"/>
                </a:moveTo>
                <a:lnTo>
                  <a:pt x="25" y="412"/>
                </a:lnTo>
                <a:moveTo>
                  <a:pt x="25" y="413"/>
                </a:moveTo>
                <a:lnTo>
                  <a:pt x="25" y="413"/>
                </a:lnTo>
                <a:moveTo>
                  <a:pt x="4" y="393"/>
                </a:moveTo>
                <a:lnTo>
                  <a:pt x="3" y="395"/>
                </a:lnTo>
                <a:moveTo>
                  <a:pt x="12" y="422"/>
                </a:moveTo>
                <a:lnTo>
                  <a:pt x="10" y="424"/>
                </a:lnTo>
                <a:moveTo>
                  <a:pt x="13" y="422"/>
                </a:moveTo>
                <a:lnTo>
                  <a:pt x="10" y="424"/>
                </a:lnTo>
                <a:moveTo>
                  <a:pt x="4" y="449"/>
                </a:moveTo>
                <a:lnTo>
                  <a:pt x="2" y="451"/>
                </a:lnTo>
                <a:moveTo>
                  <a:pt x="2" y="409"/>
                </a:moveTo>
                <a:lnTo>
                  <a:pt x="2" y="412"/>
                </a:lnTo>
                <a:moveTo>
                  <a:pt x="2" y="414"/>
                </a:moveTo>
                <a:lnTo>
                  <a:pt x="2" y="443"/>
                </a:lnTo>
                <a:moveTo>
                  <a:pt x="2" y="451"/>
                </a:moveTo>
                <a:lnTo>
                  <a:pt x="2" y="458"/>
                </a:lnTo>
                <a:moveTo>
                  <a:pt x="2" y="412"/>
                </a:moveTo>
                <a:lnTo>
                  <a:pt x="2" y="409"/>
                </a:lnTo>
                <a:moveTo>
                  <a:pt x="2" y="398"/>
                </a:moveTo>
                <a:lnTo>
                  <a:pt x="2" y="409"/>
                </a:lnTo>
                <a:moveTo>
                  <a:pt x="3" y="398"/>
                </a:moveTo>
                <a:lnTo>
                  <a:pt x="3" y="409"/>
                </a:lnTo>
                <a:moveTo>
                  <a:pt x="3" y="395"/>
                </a:moveTo>
                <a:lnTo>
                  <a:pt x="3" y="395"/>
                </a:lnTo>
                <a:moveTo>
                  <a:pt x="4" y="423"/>
                </a:moveTo>
                <a:lnTo>
                  <a:pt x="4" y="425"/>
                </a:lnTo>
                <a:moveTo>
                  <a:pt x="4" y="426"/>
                </a:moveTo>
                <a:lnTo>
                  <a:pt x="4" y="429"/>
                </a:lnTo>
                <a:moveTo>
                  <a:pt x="10" y="422"/>
                </a:moveTo>
                <a:lnTo>
                  <a:pt x="10" y="422"/>
                </a:lnTo>
                <a:moveTo>
                  <a:pt x="10" y="425"/>
                </a:moveTo>
                <a:lnTo>
                  <a:pt x="10" y="424"/>
                </a:lnTo>
                <a:moveTo>
                  <a:pt x="13" y="424"/>
                </a:moveTo>
                <a:lnTo>
                  <a:pt x="13" y="425"/>
                </a:lnTo>
                <a:moveTo>
                  <a:pt x="13" y="422"/>
                </a:moveTo>
                <a:lnTo>
                  <a:pt x="13" y="422"/>
                </a:lnTo>
                <a:moveTo>
                  <a:pt x="24" y="412"/>
                </a:moveTo>
                <a:lnTo>
                  <a:pt x="25" y="412"/>
                </a:lnTo>
                <a:moveTo>
                  <a:pt x="5" y="413"/>
                </a:moveTo>
                <a:lnTo>
                  <a:pt x="6" y="414"/>
                </a:lnTo>
                <a:moveTo>
                  <a:pt x="9" y="421"/>
                </a:moveTo>
                <a:lnTo>
                  <a:pt x="4" y="415"/>
                </a:lnTo>
                <a:moveTo>
                  <a:pt x="26" y="415"/>
                </a:moveTo>
                <a:lnTo>
                  <a:pt x="21" y="421"/>
                </a:lnTo>
                <a:moveTo>
                  <a:pt x="11" y="412"/>
                </a:moveTo>
                <a:lnTo>
                  <a:pt x="24" y="412"/>
                </a:lnTo>
                <a:moveTo>
                  <a:pt x="6" y="413"/>
                </a:moveTo>
                <a:lnTo>
                  <a:pt x="25" y="413"/>
                </a:lnTo>
                <a:moveTo>
                  <a:pt x="24" y="412"/>
                </a:moveTo>
                <a:lnTo>
                  <a:pt x="25" y="412"/>
                </a:lnTo>
                <a:moveTo>
                  <a:pt x="24" y="412"/>
                </a:moveTo>
                <a:lnTo>
                  <a:pt x="25" y="412"/>
                </a:lnTo>
                <a:moveTo>
                  <a:pt x="5" y="412"/>
                </a:moveTo>
                <a:lnTo>
                  <a:pt x="25" y="413"/>
                </a:lnTo>
                <a:moveTo>
                  <a:pt x="6" y="413"/>
                </a:moveTo>
                <a:lnTo>
                  <a:pt x="25" y="414"/>
                </a:lnTo>
                <a:moveTo>
                  <a:pt x="6" y="412"/>
                </a:moveTo>
                <a:lnTo>
                  <a:pt x="25" y="412"/>
                </a:lnTo>
                <a:moveTo>
                  <a:pt x="6" y="412"/>
                </a:moveTo>
                <a:lnTo>
                  <a:pt x="24" y="412"/>
                </a:lnTo>
                <a:moveTo>
                  <a:pt x="6" y="412"/>
                </a:moveTo>
                <a:lnTo>
                  <a:pt x="24" y="412"/>
                </a:lnTo>
                <a:moveTo>
                  <a:pt x="5" y="413"/>
                </a:moveTo>
                <a:lnTo>
                  <a:pt x="11" y="414"/>
                </a:lnTo>
                <a:moveTo>
                  <a:pt x="5" y="412"/>
                </a:moveTo>
                <a:lnTo>
                  <a:pt x="25" y="413"/>
                </a:lnTo>
                <a:moveTo>
                  <a:pt x="12" y="426"/>
                </a:moveTo>
                <a:lnTo>
                  <a:pt x="9" y="425"/>
                </a:lnTo>
                <a:moveTo>
                  <a:pt x="21" y="425"/>
                </a:moveTo>
                <a:lnTo>
                  <a:pt x="19" y="426"/>
                </a:lnTo>
                <a:moveTo>
                  <a:pt x="4" y="441"/>
                </a:moveTo>
                <a:lnTo>
                  <a:pt x="4" y="440"/>
                </a:lnTo>
                <a:moveTo>
                  <a:pt x="26" y="441"/>
                </a:moveTo>
                <a:lnTo>
                  <a:pt x="26" y="440"/>
                </a:lnTo>
                <a:moveTo>
                  <a:pt x="11" y="388"/>
                </a:moveTo>
                <a:lnTo>
                  <a:pt x="20" y="388"/>
                </a:lnTo>
                <a:moveTo>
                  <a:pt x="5" y="412"/>
                </a:moveTo>
                <a:lnTo>
                  <a:pt x="5" y="412"/>
                </a:lnTo>
                <a:moveTo>
                  <a:pt x="5" y="413"/>
                </a:moveTo>
                <a:lnTo>
                  <a:pt x="5" y="413"/>
                </a:lnTo>
                <a:moveTo>
                  <a:pt x="6" y="413"/>
                </a:moveTo>
                <a:lnTo>
                  <a:pt x="6" y="413"/>
                </a:lnTo>
                <a:moveTo>
                  <a:pt x="4" y="456"/>
                </a:moveTo>
                <a:lnTo>
                  <a:pt x="4" y="456"/>
                </a:lnTo>
                <a:moveTo>
                  <a:pt x="25" y="413"/>
                </a:moveTo>
                <a:lnTo>
                  <a:pt x="25" y="413"/>
                </a:lnTo>
                <a:moveTo>
                  <a:pt x="4" y="430"/>
                </a:moveTo>
                <a:lnTo>
                  <a:pt x="4" y="432"/>
                </a:lnTo>
                <a:moveTo>
                  <a:pt x="4" y="434"/>
                </a:moveTo>
                <a:lnTo>
                  <a:pt x="4" y="436"/>
                </a:lnTo>
                <a:moveTo>
                  <a:pt x="4" y="437"/>
                </a:moveTo>
                <a:lnTo>
                  <a:pt x="4" y="440"/>
                </a:lnTo>
                <a:moveTo>
                  <a:pt x="4" y="449"/>
                </a:moveTo>
                <a:lnTo>
                  <a:pt x="4" y="452"/>
                </a:lnTo>
                <a:moveTo>
                  <a:pt x="4" y="453"/>
                </a:moveTo>
                <a:lnTo>
                  <a:pt x="4" y="456"/>
                </a:lnTo>
                <a:moveTo>
                  <a:pt x="4" y="409"/>
                </a:moveTo>
                <a:lnTo>
                  <a:pt x="4" y="395"/>
                </a:lnTo>
                <a:moveTo>
                  <a:pt x="4" y="393"/>
                </a:moveTo>
                <a:lnTo>
                  <a:pt x="4" y="388"/>
                </a:lnTo>
                <a:moveTo>
                  <a:pt x="4" y="458"/>
                </a:moveTo>
                <a:lnTo>
                  <a:pt x="4" y="456"/>
                </a:lnTo>
                <a:moveTo>
                  <a:pt x="4" y="453"/>
                </a:moveTo>
                <a:lnTo>
                  <a:pt x="4" y="452"/>
                </a:lnTo>
                <a:moveTo>
                  <a:pt x="4" y="437"/>
                </a:moveTo>
                <a:lnTo>
                  <a:pt x="4" y="436"/>
                </a:lnTo>
                <a:moveTo>
                  <a:pt x="4" y="434"/>
                </a:moveTo>
                <a:lnTo>
                  <a:pt x="4" y="432"/>
                </a:lnTo>
                <a:moveTo>
                  <a:pt x="4" y="430"/>
                </a:moveTo>
                <a:lnTo>
                  <a:pt x="4" y="429"/>
                </a:lnTo>
                <a:moveTo>
                  <a:pt x="4" y="426"/>
                </a:moveTo>
                <a:lnTo>
                  <a:pt x="4" y="425"/>
                </a:lnTo>
                <a:moveTo>
                  <a:pt x="4" y="423"/>
                </a:moveTo>
                <a:lnTo>
                  <a:pt x="4" y="415"/>
                </a:lnTo>
                <a:moveTo>
                  <a:pt x="4" y="393"/>
                </a:moveTo>
                <a:lnTo>
                  <a:pt x="4" y="388"/>
                </a:lnTo>
                <a:moveTo>
                  <a:pt x="5" y="453"/>
                </a:moveTo>
                <a:lnTo>
                  <a:pt x="5" y="453"/>
                </a:lnTo>
                <a:moveTo>
                  <a:pt x="5" y="409"/>
                </a:moveTo>
                <a:lnTo>
                  <a:pt x="5" y="395"/>
                </a:lnTo>
                <a:moveTo>
                  <a:pt x="5" y="398"/>
                </a:moveTo>
                <a:lnTo>
                  <a:pt x="5" y="409"/>
                </a:lnTo>
                <a:moveTo>
                  <a:pt x="6" y="420"/>
                </a:moveTo>
                <a:lnTo>
                  <a:pt x="6" y="426"/>
                </a:lnTo>
                <a:moveTo>
                  <a:pt x="6" y="429"/>
                </a:moveTo>
                <a:lnTo>
                  <a:pt x="6" y="436"/>
                </a:lnTo>
                <a:moveTo>
                  <a:pt x="6" y="436"/>
                </a:moveTo>
                <a:lnTo>
                  <a:pt x="6" y="440"/>
                </a:lnTo>
                <a:moveTo>
                  <a:pt x="6" y="412"/>
                </a:moveTo>
                <a:lnTo>
                  <a:pt x="6" y="412"/>
                </a:lnTo>
                <a:moveTo>
                  <a:pt x="7" y="398"/>
                </a:moveTo>
                <a:lnTo>
                  <a:pt x="7" y="409"/>
                </a:lnTo>
                <a:moveTo>
                  <a:pt x="8" y="449"/>
                </a:moveTo>
                <a:lnTo>
                  <a:pt x="8" y="443"/>
                </a:lnTo>
                <a:moveTo>
                  <a:pt x="23" y="419"/>
                </a:moveTo>
                <a:lnTo>
                  <a:pt x="23" y="421"/>
                </a:lnTo>
                <a:moveTo>
                  <a:pt x="8" y="426"/>
                </a:moveTo>
                <a:lnTo>
                  <a:pt x="8" y="421"/>
                </a:lnTo>
                <a:moveTo>
                  <a:pt x="9" y="409"/>
                </a:moveTo>
                <a:lnTo>
                  <a:pt x="9" y="395"/>
                </a:lnTo>
                <a:moveTo>
                  <a:pt x="9" y="421"/>
                </a:moveTo>
                <a:lnTo>
                  <a:pt x="9" y="423"/>
                </a:lnTo>
                <a:moveTo>
                  <a:pt x="9" y="440"/>
                </a:moveTo>
                <a:lnTo>
                  <a:pt x="9" y="436"/>
                </a:lnTo>
                <a:moveTo>
                  <a:pt x="9" y="436"/>
                </a:moveTo>
                <a:lnTo>
                  <a:pt x="9" y="429"/>
                </a:lnTo>
                <a:moveTo>
                  <a:pt x="9" y="423"/>
                </a:moveTo>
                <a:lnTo>
                  <a:pt x="9" y="425"/>
                </a:lnTo>
                <a:moveTo>
                  <a:pt x="9" y="393"/>
                </a:moveTo>
                <a:lnTo>
                  <a:pt x="9" y="388"/>
                </a:lnTo>
                <a:moveTo>
                  <a:pt x="10" y="409"/>
                </a:moveTo>
                <a:lnTo>
                  <a:pt x="10" y="395"/>
                </a:lnTo>
                <a:moveTo>
                  <a:pt x="10" y="393"/>
                </a:moveTo>
                <a:lnTo>
                  <a:pt x="10" y="388"/>
                </a:lnTo>
                <a:moveTo>
                  <a:pt x="10" y="398"/>
                </a:moveTo>
                <a:lnTo>
                  <a:pt x="10" y="409"/>
                </a:lnTo>
                <a:moveTo>
                  <a:pt x="12" y="426"/>
                </a:moveTo>
                <a:lnTo>
                  <a:pt x="12" y="429"/>
                </a:lnTo>
                <a:moveTo>
                  <a:pt x="12" y="430"/>
                </a:moveTo>
                <a:lnTo>
                  <a:pt x="12" y="432"/>
                </a:lnTo>
                <a:moveTo>
                  <a:pt x="12" y="434"/>
                </a:moveTo>
                <a:lnTo>
                  <a:pt x="12" y="436"/>
                </a:lnTo>
                <a:moveTo>
                  <a:pt x="12" y="437"/>
                </a:moveTo>
                <a:lnTo>
                  <a:pt x="12" y="440"/>
                </a:lnTo>
                <a:moveTo>
                  <a:pt x="12" y="441"/>
                </a:moveTo>
                <a:lnTo>
                  <a:pt x="12" y="443"/>
                </a:lnTo>
                <a:moveTo>
                  <a:pt x="12" y="449"/>
                </a:moveTo>
                <a:lnTo>
                  <a:pt x="12" y="452"/>
                </a:lnTo>
                <a:moveTo>
                  <a:pt x="12" y="453"/>
                </a:moveTo>
                <a:lnTo>
                  <a:pt x="12" y="455"/>
                </a:lnTo>
                <a:moveTo>
                  <a:pt x="12" y="429"/>
                </a:moveTo>
                <a:lnTo>
                  <a:pt x="12" y="430"/>
                </a:lnTo>
                <a:moveTo>
                  <a:pt x="12" y="432"/>
                </a:moveTo>
                <a:lnTo>
                  <a:pt x="12" y="434"/>
                </a:lnTo>
                <a:moveTo>
                  <a:pt x="12" y="436"/>
                </a:moveTo>
                <a:lnTo>
                  <a:pt x="12" y="437"/>
                </a:lnTo>
                <a:moveTo>
                  <a:pt x="12" y="440"/>
                </a:moveTo>
                <a:lnTo>
                  <a:pt x="12" y="441"/>
                </a:lnTo>
                <a:moveTo>
                  <a:pt x="12" y="443"/>
                </a:moveTo>
                <a:lnTo>
                  <a:pt x="12" y="449"/>
                </a:lnTo>
                <a:moveTo>
                  <a:pt x="12" y="452"/>
                </a:moveTo>
                <a:lnTo>
                  <a:pt x="12" y="453"/>
                </a:lnTo>
                <a:moveTo>
                  <a:pt x="12" y="455"/>
                </a:moveTo>
                <a:lnTo>
                  <a:pt x="12" y="458"/>
                </a:lnTo>
                <a:moveTo>
                  <a:pt x="13" y="398"/>
                </a:moveTo>
                <a:lnTo>
                  <a:pt x="13" y="409"/>
                </a:lnTo>
                <a:moveTo>
                  <a:pt x="14" y="422"/>
                </a:moveTo>
                <a:lnTo>
                  <a:pt x="14" y="424"/>
                </a:lnTo>
                <a:moveTo>
                  <a:pt x="14" y="422"/>
                </a:moveTo>
                <a:lnTo>
                  <a:pt x="14" y="424"/>
                </a:lnTo>
                <a:moveTo>
                  <a:pt x="14" y="409"/>
                </a:moveTo>
                <a:lnTo>
                  <a:pt x="14" y="395"/>
                </a:lnTo>
                <a:moveTo>
                  <a:pt x="15" y="422"/>
                </a:moveTo>
                <a:lnTo>
                  <a:pt x="15" y="425"/>
                </a:lnTo>
                <a:moveTo>
                  <a:pt x="15" y="422"/>
                </a:moveTo>
                <a:lnTo>
                  <a:pt x="15" y="423"/>
                </a:lnTo>
                <a:moveTo>
                  <a:pt x="15" y="423"/>
                </a:moveTo>
                <a:lnTo>
                  <a:pt x="15" y="425"/>
                </a:lnTo>
                <a:moveTo>
                  <a:pt x="16" y="409"/>
                </a:moveTo>
                <a:lnTo>
                  <a:pt x="16" y="395"/>
                </a:lnTo>
                <a:moveTo>
                  <a:pt x="17" y="398"/>
                </a:moveTo>
                <a:lnTo>
                  <a:pt x="17" y="409"/>
                </a:lnTo>
                <a:moveTo>
                  <a:pt x="18" y="422"/>
                </a:moveTo>
                <a:lnTo>
                  <a:pt x="18" y="425"/>
                </a:lnTo>
                <a:moveTo>
                  <a:pt x="18" y="422"/>
                </a:moveTo>
                <a:lnTo>
                  <a:pt x="18" y="423"/>
                </a:lnTo>
                <a:moveTo>
                  <a:pt x="18" y="423"/>
                </a:moveTo>
                <a:lnTo>
                  <a:pt x="18" y="425"/>
                </a:lnTo>
                <a:moveTo>
                  <a:pt x="19" y="429"/>
                </a:moveTo>
                <a:lnTo>
                  <a:pt x="19" y="430"/>
                </a:lnTo>
                <a:moveTo>
                  <a:pt x="19" y="432"/>
                </a:moveTo>
                <a:lnTo>
                  <a:pt x="19" y="434"/>
                </a:lnTo>
                <a:moveTo>
                  <a:pt x="19" y="436"/>
                </a:moveTo>
                <a:lnTo>
                  <a:pt x="19" y="437"/>
                </a:lnTo>
                <a:moveTo>
                  <a:pt x="19" y="440"/>
                </a:moveTo>
                <a:lnTo>
                  <a:pt x="19" y="441"/>
                </a:lnTo>
                <a:moveTo>
                  <a:pt x="19" y="443"/>
                </a:moveTo>
                <a:lnTo>
                  <a:pt x="19" y="449"/>
                </a:lnTo>
                <a:moveTo>
                  <a:pt x="19" y="452"/>
                </a:moveTo>
                <a:lnTo>
                  <a:pt x="19" y="453"/>
                </a:lnTo>
                <a:moveTo>
                  <a:pt x="19" y="455"/>
                </a:moveTo>
                <a:lnTo>
                  <a:pt x="19" y="458"/>
                </a:lnTo>
                <a:moveTo>
                  <a:pt x="19" y="426"/>
                </a:moveTo>
                <a:lnTo>
                  <a:pt x="19" y="429"/>
                </a:lnTo>
                <a:moveTo>
                  <a:pt x="19" y="430"/>
                </a:moveTo>
                <a:lnTo>
                  <a:pt x="19" y="432"/>
                </a:lnTo>
                <a:moveTo>
                  <a:pt x="19" y="434"/>
                </a:moveTo>
                <a:lnTo>
                  <a:pt x="19" y="436"/>
                </a:lnTo>
                <a:moveTo>
                  <a:pt x="19" y="437"/>
                </a:moveTo>
                <a:lnTo>
                  <a:pt x="19" y="440"/>
                </a:lnTo>
                <a:moveTo>
                  <a:pt x="19" y="441"/>
                </a:moveTo>
                <a:lnTo>
                  <a:pt x="19" y="443"/>
                </a:lnTo>
                <a:moveTo>
                  <a:pt x="19" y="449"/>
                </a:moveTo>
                <a:lnTo>
                  <a:pt x="19" y="452"/>
                </a:lnTo>
                <a:moveTo>
                  <a:pt x="19" y="453"/>
                </a:moveTo>
                <a:lnTo>
                  <a:pt x="19" y="455"/>
                </a:lnTo>
                <a:moveTo>
                  <a:pt x="20" y="398"/>
                </a:moveTo>
                <a:lnTo>
                  <a:pt x="20" y="409"/>
                </a:lnTo>
                <a:moveTo>
                  <a:pt x="20" y="422"/>
                </a:moveTo>
                <a:lnTo>
                  <a:pt x="20" y="423"/>
                </a:lnTo>
                <a:moveTo>
                  <a:pt x="20" y="423"/>
                </a:moveTo>
                <a:lnTo>
                  <a:pt x="20" y="425"/>
                </a:lnTo>
                <a:moveTo>
                  <a:pt x="20" y="393"/>
                </a:moveTo>
                <a:lnTo>
                  <a:pt x="20" y="388"/>
                </a:lnTo>
                <a:moveTo>
                  <a:pt x="20" y="422"/>
                </a:moveTo>
                <a:lnTo>
                  <a:pt x="20" y="425"/>
                </a:lnTo>
                <a:moveTo>
                  <a:pt x="20" y="409"/>
                </a:moveTo>
                <a:lnTo>
                  <a:pt x="20" y="395"/>
                </a:lnTo>
                <a:moveTo>
                  <a:pt x="21" y="393"/>
                </a:moveTo>
                <a:lnTo>
                  <a:pt x="21" y="388"/>
                </a:lnTo>
                <a:moveTo>
                  <a:pt x="21" y="423"/>
                </a:moveTo>
                <a:lnTo>
                  <a:pt x="21" y="425"/>
                </a:lnTo>
                <a:moveTo>
                  <a:pt x="21" y="429"/>
                </a:moveTo>
                <a:lnTo>
                  <a:pt x="21" y="436"/>
                </a:lnTo>
                <a:moveTo>
                  <a:pt x="21" y="436"/>
                </a:moveTo>
                <a:lnTo>
                  <a:pt x="21" y="440"/>
                </a:lnTo>
                <a:moveTo>
                  <a:pt x="21" y="421"/>
                </a:moveTo>
                <a:lnTo>
                  <a:pt x="21" y="423"/>
                </a:lnTo>
                <a:moveTo>
                  <a:pt x="22" y="409"/>
                </a:moveTo>
                <a:lnTo>
                  <a:pt x="22" y="395"/>
                </a:lnTo>
                <a:moveTo>
                  <a:pt x="23" y="421"/>
                </a:moveTo>
                <a:lnTo>
                  <a:pt x="23" y="426"/>
                </a:lnTo>
                <a:moveTo>
                  <a:pt x="23" y="443"/>
                </a:moveTo>
                <a:lnTo>
                  <a:pt x="23" y="449"/>
                </a:lnTo>
                <a:moveTo>
                  <a:pt x="23" y="398"/>
                </a:moveTo>
                <a:lnTo>
                  <a:pt x="23" y="409"/>
                </a:lnTo>
                <a:moveTo>
                  <a:pt x="25" y="412"/>
                </a:moveTo>
                <a:lnTo>
                  <a:pt x="25" y="412"/>
                </a:lnTo>
                <a:moveTo>
                  <a:pt x="25" y="413"/>
                </a:moveTo>
                <a:lnTo>
                  <a:pt x="25" y="414"/>
                </a:lnTo>
                <a:moveTo>
                  <a:pt x="25" y="440"/>
                </a:moveTo>
                <a:lnTo>
                  <a:pt x="25" y="436"/>
                </a:lnTo>
                <a:moveTo>
                  <a:pt x="25" y="436"/>
                </a:moveTo>
                <a:lnTo>
                  <a:pt x="25" y="429"/>
                </a:lnTo>
                <a:moveTo>
                  <a:pt x="25" y="426"/>
                </a:moveTo>
                <a:lnTo>
                  <a:pt x="25" y="420"/>
                </a:lnTo>
                <a:moveTo>
                  <a:pt x="28" y="458"/>
                </a:moveTo>
                <a:lnTo>
                  <a:pt x="2" y="458"/>
                </a:lnTo>
                <a:moveTo>
                  <a:pt x="26" y="456"/>
                </a:moveTo>
                <a:lnTo>
                  <a:pt x="26" y="456"/>
                </a:lnTo>
                <a:moveTo>
                  <a:pt x="26" y="455"/>
                </a:moveTo>
                <a:lnTo>
                  <a:pt x="4" y="455"/>
                </a:lnTo>
                <a:moveTo>
                  <a:pt x="26" y="453"/>
                </a:moveTo>
                <a:lnTo>
                  <a:pt x="25" y="453"/>
                </a:lnTo>
                <a:moveTo>
                  <a:pt x="5" y="453"/>
                </a:moveTo>
                <a:lnTo>
                  <a:pt x="4" y="453"/>
                </a:lnTo>
                <a:moveTo>
                  <a:pt x="25" y="398"/>
                </a:moveTo>
                <a:lnTo>
                  <a:pt x="25" y="409"/>
                </a:lnTo>
                <a:moveTo>
                  <a:pt x="25" y="409"/>
                </a:moveTo>
                <a:lnTo>
                  <a:pt x="25" y="395"/>
                </a:lnTo>
                <a:moveTo>
                  <a:pt x="25" y="453"/>
                </a:moveTo>
                <a:lnTo>
                  <a:pt x="25" y="453"/>
                </a:lnTo>
                <a:moveTo>
                  <a:pt x="25" y="412"/>
                </a:moveTo>
                <a:lnTo>
                  <a:pt x="25" y="412"/>
                </a:lnTo>
                <a:moveTo>
                  <a:pt x="26" y="393"/>
                </a:moveTo>
                <a:lnTo>
                  <a:pt x="26" y="388"/>
                </a:lnTo>
                <a:moveTo>
                  <a:pt x="26" y="458"/>
                </a:moveTo>
                <a:lnTo>
                  <a:pt x="26" y="456"/>
                </a:lnTo>
                <a:moveTo>
                  <a:pt x="26" y="453"/>
                </a:moveTo>
                <a:lnTo>
                  <a:pt x="26" y="452"/>
                </a:lnTo>
                <a:moveTo>
                  <a:pt x="26" y="437"/>
                </a:moveTo>
                <a:lnTo>
                  <a:pt x="26" y="436"/>
                </a:lnTo>
                <a:moveTo>
                  <a:pt x="26" y="434"/>
                </a:moveTo>
                <a:lnTo>
                  <a:pt x="26" y="432"/>
                </a:lnTo>
                <a:moveTo>
                  <a:pt x="26" y="430"/>
                </a:moveTo>
                <a:lnTo>
                  <a:pt x="26" y="429"/>
                </a:lnTo>
                <a:moveTo>
                  <a:pt x="26" y="426"/>
                </a:moveTo>
                <a:lnTo>
                  <a:pt x="26" y="425"/>
                </a:lnTo>
                <a:moveTo>
                  <a:pt x="26" y="423"/>
                </a:moveTo>
                <a:lnTo>
                  <a:pt x="26" y="415"/>
                </a:lnTo>
                <a:moveTo>
                  <a:pt x="26" y="393"/>
                </a:moveTo>
                <a:lnTo>
                  <a:pt x="26" y="388"/>
                </a:lnTo>
                <a:moveTo>
                  <a:pt x="26" y="409"/>
                </a:moveTo>
                <a:lnTo>
                  <a:pt x="26" y="395"/>
                </a:lnTo>
                <a:moveTo>
                  <a:pt x="26" y="456"/>
                </a:moveTo>
                <a:lnTo>
                  <a:pt x="26" y="454"/>
                </a:lnTo>
                <a:moveTo>
                  <a:pt x="4" y="393"/>
                </a:moveTo>
                <a:lnTo>
                  <a:pt x="4" y="393"/>
                </a:lnTo>
                <a:moveTo>
                  <a:pt x="9" y="393"/>
                </a:moveTo>
                <a:lnTo>
                  <a:pt x="9" y="393"/>
                </a:lnTo>
                <a:moveTo>
                  <a:pt x="7" y="440"/>
                </a:moveTo>
                <a:lnTo>
                  <a:pt x="7" y="440"/>
                </a:lnTo>
                <a:moveTo>
                  <a:pt x="6" y="440"/>
                </a:moveTo>
                <a:lnTo>
                  <a:pt x="6" y="440"/>
                </a:lnTo>
                <a:moveTo>
                  <a:pt x="6" y="440"/>
                </a:moveTo>
                <a:lnTo>
                  <a:pt x="6" y="440"/>
                </a:lnTo>
                <a:moveTo>
                  <a:pt x="6" y="441"/>
                </a:moveTo>
                <a:lnTo>
                  <a:pt x="6" y="441"/>
                </a:lnTo>
                <a:moveTo>
                  <a:pt x="9" y="440"/>
                </a:moveTo>
                <a:lnTo>
                  <a:pt x="9" y="440"/>
                </a:lnTo>
                <a:moveTo>
                  <a:pt x="9" y="440"/>
                </a:moveTo>
                <a:lnTo>
                  <a:pt x="9" y="440"/>
                </a:lnTo>
                <a:moveTo>
                  <a:pt x="8" y="440"/>
                </a:moveTo>
                <a:lnTo>
                  <a:pt x="8" y="440"/>
                </a:lnTo>
                <a:moveTo>
                  <a:pt x="9" y="441"/>
                </a:moveTo>
                <a:lnTo>
                  <a:pt x="9" y="441"/>
                </a:lnTo>
                <a:moveTo>
                  <a:pt x="9" y="429"/>
                </a:moveTo>
                <a:lnTo>
                  <a:pt x="9" y="429"/>
                </a:lnTo>
                <a:moveTo>
                  <a:pt x="9" y="429"/>
                </a:moveTo>
                <a:lnTo>
                  <a:pt x="9" y="429"/>
                </a:lnTo>
                <a:moveTo>
                  <a:pt x="8" y="429"/>
                </a:moveTo>
                <a:lnTo>
                  <a:pt x="8" y="429"/>
                </a:lnTo>
                <a:moveTo>
                  <a:pt x="9" y="430"/>
                </a:moveTo>
                <a:lnTo>
                  <a:pt x="9" y="430"/>
                </a:lnTo>
                <a:moveTo>
                  <a:pt x="7" y="429"/>
                </a:moveTo>
                <a:lnTo>
                  <a:pt x="7" y="429"/>
                </a:lnTo>
                <a:moveTo>
                  <a:pt x="6" y="429"/>
                </a:moveTo>
                <a:lnTo>
                  <a:pt x="6" y="429"/>
                </a:lnTo>
                <a:moveTo>
                  <a:pt x="6" y="429"/>
                </a:moveTo>
                <a:lnTo>
                  <a:pt x="6" y="429"/>
                </a:lnTo>
                <a:moveTo>
                  <a:pt x="6" y="430"/>
                </a:moveTo>
                <a:lnTo>
                  <a:pt x="6" y="430"/>
                </a:lnTo>
                <a:moveTo>
                  <a:pt x="7" y="426"/>
                </a:moveTo>
                <a:lnTo>
                  <a:pt x="7" y="426"/>
                </a:lnTo>
                <a:moveTo>
                  <a:pt x="6" y="426"/>
                </a:moveTo>
                <a:lnTo>
                  <a:pt x="6" y="426"/>
                </a:lnTo>
                <a:moveTo>
                  <a:pt x="6" y="426"/>
                </a:moveTo>
                <a:lnTo>
                  <a:pt x="6" y="426"/>
                </a:lnTo>
                <a:moveTo>
                  <a:pt x="6" y="426"/>
                </a:moveTo>
                <a:lnTo>
                  <a:pt x="6" y="426"/>
                </a:lnTo>
                <a:moveTo>
                  <a:pt x="8" y="426"/>
                </a:moveTo>
                <a:lnTo>
                  <a:pt x="8" y="426"/>
                </a:lnTo>
                <a:moveTo>
                  <a:pt x="8" y="426"/>
                </a:moveTo>
                <a:lnTo>
                  <a:pt x="8" y="426"/>
                </a:lnTo>
                <a:moveTo>
                  <a:pt x="7" y="426"/>
                </a:moveTo>
                <a:lnTo>
                  <a:pt x="7" y="426"/>
                </a:lnTo>
                <a:moveTo>
                  <a:pt x="8" y="426"/>
                </a:moveTo>
                <a:lnTo>
                  <a:pt x="8" y="426"/>
                </a:lnTo>
                <a:moveTo>
                  <a:pt x="6" y="388"/>
                </a:moveTo>
                <a:lnTo>
                  <a:pt x="6" y="388"/>
                </a:lnTo>
                <a:moveTo>
                  <a:pt x="5" y="388"/>
                </a:moveTo>
                <a:lnTo>
                  <a:pt x="5" y="388"/>
                </a:lnTo>
                <a:moveTo>
                  <a:pt x="4" y="388"/>
                </a:moveTo>
                <a:lnTo>
                  <a:pt x="4" y="388"/>
                </a:lnTo>
                <a:moveTo>
                  <a:pt x="5" y="389"/>
                </a:moveTo>
                <a:lnTo>
                  <a:pt x="5" y="389"/>
                </a:lnTo>
                <a:moveTo>
                  <a:pt x="4" y="393"/>
                </a:moveTo>
                <a:lnTo>
                  <a:pt x="4" y="393"/>
                </a:lnTo>
                <a:moveTo>
                  <a:pt x="25" y="396"/>
                </a:moveTo>
                <a:lnTo>
                  <a:pt x="25" y="398"/>
                </a:lnTo>
                <a:moveTo>
                  <a:pt x="4" y="395"/>
                </a:moveTo>
                <a:lnTo>
                  <a:pt x="3" y="396"/>
                </a:lnTo>
                <a:moveTo>
                  <a:pt x="20" y="395"/>
                </a:moveTo>
                <a:lnTo>
                  <a:pt x="20" y="396"/>
                </a:lnTo>
                <a:moveTo>
                  <a:pt x="9" y="395"/>
                </a:moveTo>
                <a:lnTo>
                  <a:pt x="8" y="396"/>
                </a:lnTo>
                <a:moveTo>
                  <a:pt x="12" y="426"/>
                </a:moveTo>
                <a:lnTo>
                  <a:pt x="12" y="426"/>
                </a:lnTo>
                <a:moveTo>
                  <a:pt x="20" y="393"/>
                </a:moveTo>
                <a:lnTo>
                  <a:pt x="20" y="393"/>
                </a:lnTo>
                <a:moveTo>
                  <a:pt x="25" y="420"/>
                </a:moveTo>
                <a:lnTo>
                  <a:pt x="24" y="420"/>
                </a:lnTo>
                <a:moveTo>
                  <a:pt x="21" y="393"/>
                </a:moveTo>
                <a:lnTo>
                  <a:pt x="21" y="393"/>
                </a:lnTo>
                <a:moveTo>
                  <a:pt x="26" y="393"/>
                </a:moveTo>
                <a:lnTo>
                  <a:pt x="26" y="393"/>
                </a:lnTo>
                <a:moveTo>
                  <a:pt x="26" y="393"/>
                </a:moveTo>
                <a:lnTo>
                  <a:pt x="26" y="393"/>
                </a:lnTo>
                <a:moveTo>
                  <a:pt x="23" y="440"/>
                </a:moveTo>
                <a:lnTo>
                  <a:pt x="23" y="440"/>
                </a:lnTo>
                <a:moveTo>
                  <a:pt x="22" y="440"/>
                </a:moveTo>
                <a:lnTo>
                  <a:pt x="22" y="440"/>
                </a:lnTo>
                <a:moveTo>
                  <a:pt x="21" y="440"/>
                </a:moveTo>
                <a:lnTo>
                  <a:pt x="21" y="440"/>
                </a:lnTo>
                <a:moveTo>
                  <a:pt x="22" y="441"/>
                </a:moveTo>
                <a:lnTo>
                  <a:pt x="22" y="441"/>
                </a:lnTo>
                <a:moveTo>
                  <a:pt x="25" y="440"/>
                </a:moveTo>
                <a:lnTo>
                  <a:pt x="25" y="440"/>
                </a:lnTo>
                <a:moveTo>
                  <a:pt x="25" y="440"/>
                </a:moveTo>
                <a:lnTo>
                  <a:pt x="25" y="440"/>
                </a:lnTo>
                <a:moveTo>
                  <a:pt x="24" y="440"/>
                </a:moveTo>
                <a:lnTo>
                  <a:pt x="24" y="440"/>
                </a:lnTo>
                <a:moveTo>
                  <a:pt x="25" y="441"/>
                </a:moveTo>
                <a:lnTo>
                  <a:pt x="25" y="441"/>
                </a:lnTo>
                <a:moveTo>
                  <a:pt x="25" y="429"/>
                </a:moveTo>
                <a:lnTo>
                  <a:pt x="25" y="429"/>
                </a:lnTo>
                <a:moveTo>
                  <a:pt x="25" y="429"/>
                </a:moveTo>
                <a:lnTo>
                  <a:pt x="25" y="429"/>
                </a:lnTo>
                <a:moveTo>
                  <a:pt x="24" y="429"/>
                </a:moveTo>
                <a:lnTo>
                  <a:pt x="24" y="429"/>
                </a:lnTo>
                <a:moveTo>
                  <a:pt x="25" y="430"/>
                </a:moveTo>
                <a:lnTo>
                  <a:pt x="25" y="430"/>
                </a:lnTo>
                <a:moveTo>
                  <a:pt x="23" y="429"/>
                </a:moveTo>
                <a:lnTo>
                  <a:pt x="23" y="429"/>
                </a:lnTo>
                <a:moveTo>
                  <a:pt x="22" y="429"/>
                </a:moveTo>
                <a:lnTo>
                  <a:pt x="22" y="429"/>
                </a:lnTo>
                <a:moveTo>
                  <a:pt x="21" y="429"/>
                </a:moveTo>
                <a:lnTo>
                  <a:pt x="21" y="429"/>
                </a:lnTo>
                <a:moveTo>
                  <a:pt x="22" y="430"/>
                </a:moveTo>
                <a:lnTo>
                  <a:pt x="22" y="430"/>
                </a:lnTo>
                <a:moveTo>
                  <a:pt x="24" y="426"/>
                </a:moveTo>
                <a:lnTo>
                  <a:pt x="24" y="426"/>
                </a:lnTo>
                <a:moveTo>
                  <a:pt x="23" y="426"/>
                </a:moveTo>
                <a:lnTo>
                  <a:pt x="23" y="426"/>
                </a:lnTo>
                <a:moveTo>
                  <a:pt x="23" y="426"/>
                </a:moveTo>
                <a:lnTo>
                  <a:pt x="23" y="426"/>
                </a:lnTo>
                <a:moveTo>
                  <a:pt x="23" y="426"/>
                </a:moveTo>
                <a:lnTo>
                  <a:pt x="23" y="426"/>
                </a:lnTo>
                <a:moveTo>
                  <a:pt x="25" y="426"/>
                </a:moveTo>
                <a:lnTo>
                  <a:pt x="25" y="426"/>
                </a:lnTo>
                <a:moveTo>
                  <a:pt x="25" y="426"/>
                </a:moveTo>
                <a:lnTo>
                  <a:pt x="25" y="426"/>
                </a:lnTo>
                <a:moveTo>
                  <a:pt x="24" y="426"/>
                </a:moveTo>
                <a:lnTo>
                  <a:pt x="24" y="426"/>
                </a:lnTo>
                <a:moveTo>
                  <a:pt x="25" y="426"/>
                </a:moveTo>
                <a:lnTo>
                  <a:pt x="25" y="426"/>
                </a:lnTo>
                <a:moveTo>
                  <a:pt x="18" y="424"/>
                </a:moveTo>
                <a:lnTo>
                  <a:pt x="18" y="424"/>
                </a:lnTo>
                <a:moveTo>
                  <a:pt x="17" y="423"/>
                </a:moveTo>
                <a:lnTo>
                  <a:pt x="17" y="423"/>
                </a:lnTo>
                <a:moveTo>
                  <a:pt x="16" y="424"/>
                </a:moveTo>
                <a:lnTo>
                  <a:pt x="16" y="424"/>
                </a:lnTo>
                <a:moveTo>
                  <a:pt x="17" y="424"/>
                </a:moveTo>
                <a:lnTo>
                  <a:pt x="17" y="424"/>
                </a:lnTo>
                <a:moveTo>
                  <a:pt x="26" y="388"/>
                </a:moveTo>
                <a:lnTo>
                  <a:pt x="26" y="388"/>
                </a:lnTo>
                <a:moveTo>
                  <a:pt x="26" y="388"/>
                </a:moveTo>
                <a:lnTo>
                  <a:pt x="26" y="388"/>
                </a:lnTo>
                <a:moveTo>
                  <a:pt x="25" y="388"/>
                </a:moveTo>
                <a:lnTo>
                  <a:pt x="25" y="388"/>
                </a:lnTo>
                <a:moveTo>
                  <a:pt x="26" y="389"/>
                </a:moveTo>
                <a:lnTo>
                  <a:pt x="26" y="389"/>
                </a:lnTo>
                <a:moveTo>
                  <a:pt x="17" y="423"/>
                </a:moveTo>
                <a:lnTo>
                  <a:pt x="17" y="423"/>
                </a:lnTo>
                <a:moveTo>
                  <a:pt x="5" y="388"/>
                </a:moveTo>
                <a:lnTo>
                  <a:pt x="5" y="388"/>
                </a:lnTo>
                <a:moveTo>
                  <a:pt x="26" y="393"/>
                </a:moveTo>
                <a:lnTo>
                  <a:pt x="26" y="393"/>
                </a:lnTo>
                <a:moveTo>
                  <a:pt x="4" y="393"/>
                </a:moveTo>
                <a:lnTo>
                  <a:pt x="4" y="393"/>
                </a:lnTo>
                <a:moveTo>
                  <a:pt x="4" y="393"/>
                </a:moveTo>
                <a:lnTo>
                  <a:pt x="4" y="393"/>
                </a:lnTo>
                <a:moveTo>
                  <a:pt x="18" y="422"/>
                </a:moveTo>
                <a:lnTo>
                  <a:pt x="18" y="422"/>
                </a:lnTo>
                <a:moveTo>
                  <a:pt x="18" y="422"/>
                </a:moveTo>
                <a:lnTo>
                  <a:pt x="18" y="422"/>
                </a:lnTo>
                <a:moveTo>
                  <a:pt x="18" y="422"/>
                </a:moveTo>
                <a:lnTo>
                  <a:pt x="18" y="422"/>
                </a:lnTo>
                <a:moveTo>
                  <a:pt x="20" y="422"/>
                </a:moveTo>
                <a:lnTo>
                  <a:pt x="20" y="422"/>
                </a:lnTo>
                <a:moveTo>
                  <a:pt x="20" y="422"/>
                </a:moveTo>
                <a:lnTo>
                  <a:pt x="20" y="422"/>
                </a:lnTo>
                <a:moveTo>
                  <a:pt x="20" y="422"/>
                </a:moveTo>
                <a:lnTo>
                  <a:pt x="20" y="422"/>
                </a:lnTo>
                <a:moveTo>
                  <a:pt x="20" y="422"/>
                </a:moveTo>
                <a:lnTo>
                  <a:pt x="20" y="422"/>
                </a:lnTo>
                <a:moveTo>
                  <a:pt x="20" y="425"/>
                </a:moveTo>
                <a:lnTo>
                  <a:pt x="20" y="425"/>
                </a:lnTo>
                <a:moveTo>
                  <a:pt x="20" y="425"/>
                </a:moveTo>
                <a:lnTo>
                  <a:pt x="20" y="425"/>
                </a:lnTo>
                <a:moveTo>
                  <a:pt x="20" y="425"/>
                </a:moveTo>
                <a:lnTo>
                  <a:pt x="20" y="425"/>
                </a:lnTo>
                <a:moveTo>
                  <a:pt x="18" y="425"/>
                </a:moveTo>
                <a:lnTo>
                  <a:pt x="18" y="425"/>
                </a:lnTo>
                <a:moveTo>
                  <a:pt x="18" y="425"/>
                </a:moveTo>
                <a:lnTo>
                  <a:pt x="18" y="425"/>
                </a:lnTo>
                <a:moveTo>
                  <a:pt x="18" y="425"/>
                </a:moveTo>
                <a:lnTo>
                  <a:pt x="18" y="425"/>
                </a:lnTo>
                <a:moveTo>
                  <a:pt x="18" y="425"/>
                </a:moveTo>
                <a:lnTo>
                  <a:pt x="18" y="425"/>
                </a:lnTo>
                <a:moveTo>
                  <a:pt x="18" y="422"/>
                </a:moveTo>
                <a:lnTo>
                  <a:pt x="18" y="422"/>
                </a:lnTo>
                <a:moveTo>
                  <a:pt x="18" y="422"/>
                </a:moveTo>
                <a:lnTo>
                  <a:pt x="18" y="422"/>
                </a:lnTo>
                <a:moveTo>
                  <a:pt x="15" y="422"/>
                </a:moveTo>
                <a:lnTo>
                  <a:pt x="15" y="422"/>
                </a:lnTo>
                <a:moveTo>
                  <a:pt x="17" y="423"/>
                </a:moveTo>
                <a:lnTo>
                  <a:pt x="17" y="423"/>
                </a:lnTo>
                <a:moveTo>
                  <a:pt x="17" y="423"/>
                </a:moveTo>
                <a:lnTo>
                  <a:pt x="17" y="423"/>
                </a:lnTo>
                <a:moveTo>
                  <a:pt x="17" y="423"/>
                </a:moveTo>
                <a:lnTo>
                  <a:pt x="17" y="423"/>
                </a:lnTo>
                <a:moveTo>
                  <a:pt x="17" y="423"/>
                </a:moveTo>
                <a:lnTo>
                  <a:pt x="17" y="423"/>
                </a:lnTo>
                <a:moveTo>
                  <a:pt x="17" y="423"/>
                </a:moveTo>
                <a:lnTo>
                  <a:pt x="17" y="423"/>
                </a:lnTo>
                <a:moveTo>
                  <a:pt x="17" y="425"/>
                </a:moveTo>
                <a:lnTo>
                  <a:pt x="17" y="425"/>
                </a:lnTo>
                <a:moveTo>
                  <a:pt x="17" y="425"/>
                </a:moveTo>
                <a:lnTo>
                  <a:pt x="17" y="425"/>
                </a:lnTo>
                <a:moveTo>
                  <a:pt x="15" y="425"/>
                </a:moveTo>
                <a:lnTo>
                  <a:pt x="15" y="425"/>
                </a:lnTo>
                <a:moveTo>
                  <a:pt x="15" y="425"/>
                </a:moveTo>
                <a:lnTo>
                  <a:pt x="15" y="425"/>
                </a:lnTo>
                <a:moveTo>
                  <a:pt x="15" y="425"/>
                </a:moveTo>
                <a:lnTo>
                  <a:pt x="15" y="425"/>
                </a:lnTo>
                <a:moveTo>
                  <a:pt x="15" y="425"/>
                </a:moveTo>
                <a:lnTo>
                  <a:pt x="15" y="425"/>
                </a:lnTo>
                <a:moveTo>
                  <a:pt x="15" y="422"/>
                </a:moveTo>
                <a:lnTo>
                  <a:pt x="15" y="422"/>
                </a:lnTo>
                <a:moveTo>
                  <a:pt x="14" y="422"/>
                </a:moveTo>
                <a:lnTo>
                  <a:pt x="14" y="422"/>
                </a:lnTo>
                <a:moveTo>
                  <a:pt x="14" y="422"/>
                </a:moveTo>
                <a:lnTo>
                  <a:pt x="14" y="422"/>
                </a:lnTo>
                <a:moveTo>
                  <a:pt x="13" y="424"/>
                </a:moveTo>
                <a:lnTo>
                  <a:pt x="13" y="424"/>
                </a:lnTo>
                <a:moveTo>
                  <a:pt x="13" y="424"/>
                </a:moveTo>
                <a:lnTo>
                  <a:pt x="13" y="424"/>
                </a:lnTo>
                <a:moveTo>
                  <a:pt x="13" y="424"/>
                </a:moveTo>
                <a:lnTo>
                  <a:pt x="13" y="424"/>
                </a:lnTo>
                <a:moveTo>
                  <a:pt x="14" y="422"/>
                </a:moveTo>
                <a:lnTo>
                  <a:pt x="14" y="422"/>
                </a:lnTo>
                <a:moveTo>
                  <a:pt x="5" y="413"/>
                </a:moveTo>
                <a:lnTo>
                  <a:pt x="5" y="413"/>
                </a:lnTo>
                <a:moveTo>
                  <a:pt x="5" y="412"/>
                </a:moveTo>
                <a:lnTo>
                  <a:pt x="5" y="412"/>
                </a:lnTo>
                <a:moveTo>
                  <a:pt x="25" y="413"/>
                </a:moveTo>
                <a:lnTo>
                  <a:pt x="25" y="413"/>
                </a:lnTo>
                <a:moveTo>
                  <a:pt x="25" y="412"/>
                </a:moveTo>
                <a:lnTo>
                  <a:pt x="25" y="412"/>
                </a:lnTo>
                <a:moveTo>
                  <a:pt x="28" y="409"/>
                </a:moveTo>
                <a:lnTo>
                  <a:pt x="28" y="409"/>
                </a:lnTo>
                <a:moveTo>
                  <a:pt x="2" y="409"/>
                </a:moveTo>
                <a:lnTo>
                  <a:pt x="2" y="409"/>
                </a:lnTo>
                <a:moveTo>
                  <a:pt x="3" y="395"/>
                </a:moveTo>
                <a:lnTo>
                  <a:pt x="3" y="395"/>
                </a:lnTo>
                <a:moveTo>
                  <a:pt x="27" y="395"/>
                </a:moveTo>
                <a:lnTo>
                  <a:pt x="27" y="395"/>
                </a:lnTo>
                <a:moveTo>
                  <a:pt x="28" y="398"/>
                </a:moveTo>
                <a:lnTo>
                  <a:pt x="27" y="396"/>
                </a:lnTo>
                <a:moveTo>
                  <a:pt x="3" y="396"/>
                </a:moveTo>
                <a:lnTo>
                  <a:pt x="2" y="398"/>
                </a:lnTo>
                <a:moveTo>
                  <a:pt x="27" y="396"/>
                </a:moveTo>
                <a:lnTo>
                  <a:pt x="27" y="398"/>
                </a:lnTo>
                <a:moveTo>
                  <a:pt x="23" y="396"/>
                </a:moveTo>
                <a:lnTo>
                  <a:pt x="23" y="398"/>
                </a:lnTo>
                <a:moveTo>
                  <a:pt x="16" y="396"/>
                </a:moveTo>
                <a:lnTo>
                  <a:pt x="17" y="398"/>
                </a:lnTo>
                <a:moveTo>
                  <a:pt x="20" y="398"/>
                </a:moveTo>
                <a:lnTo>
                  <a:pt x="20" y="396"/>
                </a:lnTo>
                <a:moveTo>
                  <a:pt x="10" y="396"/>
                </a:moveTo>
                <a:lnTo>
                  <a:pt x="10" y="398"/>
                </a:lnTo>
                <a:moveTo>
                  <a:pt x="13" y="398"/>
                </a:moveTo>
                <a:lnTo>
                  <a:pt x="14" y="396"/>
                </a:lnTo>
                <a:moveTo>
                  <a:pt x="7" y="398"/>
                </a:moveTo>
                <a:lnTo>
                  <a:pt x="8" y="396"/>
                </a:lnTo>
                <a:moveTo>
                  <a:pt x="3" y="398"/>
                </a:moveTo>
                <a:lnTo>
                  <a:pt x="4" y="396"/>
                </a:lnTo>
                <a:moveTo>
                  <a:pt x="10" y="388"/>
                </a:moveTo>
                <a:lnTo>
                  <a:pt x="9" y="388"/>
                </a:lnTo>
                <a:moveTo>
                  <a:pt x="5" y="388"/>
                </a:moveTo>
                <a:lnTo>
                  <a:pt x="4" y="388"/>
                </a:lnTo>
                <a:moveTo>
                  <a:pt x="27" y="396"/>
                </a:moveTo>
                <a:lnTo>
                  <a:pt x="26" y="395"/>
                </a:lnTo>
                <a:moveTo>
                  <a:pt x="25" y="388"/>
                </a:moveTo>
                <a:lnTo>
                  <a:pt x="26" y="388"/>
                </a:lnTo>
                <a:moveTo>
                  <a:pt x="26" y="388"/>
                </a:moveTo>
                <a:lnTo>
                  <a:pt x="26" y="388"/>
                </a:lnTo>
                <a:moveTo>
                  <a:pt x="20" y="388"/>
                </a:moveTo>
                <a:lnTo>
                  <a:pt x="21" y="388"/>
                </a:lnTo>
                <a:moveTo>
                  <a:pt x="25" y="395"/>
                </a:moveTo>
                <a:lnTo>
                  <a:pt x="25" y="396"/>
                </a:lnTo>
                <a:moveTo>
                  <a:pt x="16" y="396"/>
                </a:moveTo>
                <a:lnTo>
                  <a:pt x="16" y="395"/>
                </a:lnTo>
                <a:moveTo>
                  <a:pt x="14" y="395"/>
                </a:moveTo>
                <a:lnTo>
                  <a:pt x="14" y="396"/>
                </a:lnTo>
                <a:moveTo>
                  <a:pt x="10" y="396"/>
                </a:moveTo>
                <a:lnTo>
                  <a:pt x="10" y="395"/>
                </a:lnTo>
                <a:moveTo>
                  <a:pt x="5" y="396"/>
                </a:moveTo>
                <a:lnTo>
                  <a:pt x="5" y="395"/>
                </a:lnTo>
                <a:moveTo>
                  <a:pt x="4" y="395"/>
                </a:moveTo>
                <a:lnTo>
                  <a:pt x="4" y="396"/>
                </a:lnTo>
                <a:moveTo>
                  <a:pt x="21" y="393"/>
                </a:moveTo>
                <a:lnTo>
                  <a:pt x="20" y="393"/>
                </a:lnTo>
                <a:moveTo>
                  <a:pt x="10" y="393"/>
                </a:moveTo>
                <a:lnTo>
                  <a:pt x="9" y="393"/>
                </a:lnTo>
                <a:moveTo>
                  <a:pt x="20" y="422"/>
                </a:moveTo>
                <a:lnTo>
                  <a:pt x="20" y="422"/>
                </a:lnTo>
                <a:moveTo>
                  <a:pt x="20" y="425"/>
                </a:moveTo>
                <a:lnTo>
                  <a:pt x="20" y="425"/>
                </a:lnTo>
                <a:moveTo>
                  <a:pt x="16" y="422"/>
                </a:moveTo>
                <a:lnTo>
                  <a:pt x="15" y="422"/>
                </a:lnTo>
                <a:moveTo>
                  <a:pt x="16" y="423"/>
                </a:moveTo>
                <a:lnTo>
                  <a:pt x="17" y="423"/>
                </a:lnTo>
                <a:moveTo>
                  <a:pt x="17" y="423"/>
                </a:moveTo>
                <a:lnTo>
                  <a:pt x="17" y="422"/>
                </a:lnTo>
                <a:moveTo>
                  <a:pt x="17" y="422"/>
                </a:moveTo>
                <a:lnTo>
                  <a:pt x="17" y="422"/>
                </a:lnTo>
                <a:moveTo>
                  <a:pt x="16" y="422"/>
                </a:moveTo>
                <a:lnTo>
                  <a:pt x="17" y="422"/>
                </a:lnTo>
                <a:moveTo>
                  <a:pt x="17" y="422"/>
                </a:moveTo>
                <a:lnTo>
                  <a:pt x="18" y="423"/>
                </a:lnTo>
                <a:moveTo>
                  <a:pt x="18" y="423"/>
                </a:moveTo>
                <a:lnTo>
                  <a:pt x="17" y="423"/>
                </a:lnTo>
                <a:moveTo>
                  <a:pt x="17" y="423"/>
                </a:moveTo>
                <a:lnTo>
                  <a:pt x="17" y="424"/>
                </a:lnTo>
                <a:moveTo>
                  <a:pt x="17" y="424"/>
                </a:moveTo>
                <a:lnTo>
                  <a:pt x="17" y="424"/>
                </a:lnTo>
                <a:moveTo>
                  <a:pt x="17" y="424"/>
                </a:moveTo>
                <a:lnTo>
                  <a:pt x="18" y="424"/>
                </a:lnTo>
                <a:moveTo>
                  <a:pt x="18" y="424"/>
                </a:moveTo>
                <a:lnTo>
                  <a:pt x="18" y="425"/>
                </a:lnTo>
                <a:moveTo>
                  <a:pt x="18" y="425"/>
                </a:moveTo>
                <a:lnTo>
                  <a:pt x="17" y="425"/>
                </a:lnTo>
                <a:moveTo>
                  <a:pt x="17" y="425"/>
                </a:moveTo>
                <a:lnTo>
                  <a:pt x="17" y="424"/>
                </a:lnTo>
                <a:moveTo>
                  <a:pt x="17" y="424"/>
                </a:moveTo>
                <a:lnTo>
                  <a:pt x="17" y="424"/>
                </a:lnTo>
                <a:moveTo>
                  <a:pt x="17" y="424"/>
                </a:moveTo>
                <a:lnTo>
                  <a:pt x="17" y="423"/>
                </a:lnTo>
                <a:moveTo>
                  <a:pt x="17" y="423"/>
                </a:moveTo>
                <a:lnTo>
                  <a:pt x="17" y="423"/>
                </a:lnTo>
                <a:moveTo>
                  <a:pt x="15" y="422"/>
                </a:moveTo>
                <a:lnTo>
                  <a:pt x="15" y="422"/>
                </a:lnTo>
                <a:moveTo>
                  <a:pt x="14" y="424"/>
                </a:moveTo>
                <a:lnTo>
                  <a:pt x="14" y="424"/>
                </a:lnTo>
                <a:moveTo>
                  <a:pt x="14" y="424"/>
                </a:moveTo>
                <a:lnTo>
                  <a:pt x="14" y="425"/>
                </a:lnTo>
                <a:moveTo>
                  <a:pt x="14" y="425"/>
                </a:moveTo>
                <a:lnTo>
                  <a:pt x="13" y="424"/>
                </a:lnTo>
                <a:moveTo>
                  <a:pt x="13" y="424"/>
                </a:moveTo>
                <a:lnTo>
                  <a:pt x="13" y="424"/>
                </a:lnTo>
                <a:moveTo>
                  <a:pt x="13" y="424"/>
                </a:moveTo>
                <a:lnTo>
                  <a:pt x="13" y="424"/>
                </a:lnTo>
                <a:moveTo>
                  <a:pt x="13" y="424"/>
                </a:moveTo>
                <a:lnTo>
                  <a:pt x="13" y="424"/>
                </a:lnTo>
                <a:moveTo>
                  <a:pt x="13" y="424"/>
                </a:moveTo>
                <a:lnTo>
                  <a:pt x="14" y="424"/>
                </a:lnTo>
                <a:moveTo>
                  <a:pt x="14" y="424"/>
                </a:moveTo>
                <a:lnTo>
                  <a:pt x="14" y="424"/>
                </a:lnTo>
                <a:moveTo>
                  <a:pt x="14" y="424"/>
                </a:moveTo>
                <a:lnTo>
                  <a:pt x="14" y="424"/>
                </a:lnTo>
                <a:moveTo>
                  <a:pt x="26" y="452"/>
                </a:moveTo>
                <a:lnTo>
                  <a:pt x="26" y="449"/>
                </a:lnTo>
                <a:moveTo>
                  <a:pt x="26" y="440"/>
                </a:moveTo>
                <a:lnTo>
                  <a:pt x="26" y="437"/>
                </a:lnTo>
                <a:moveTo>
                  <a:pt x="26" y="436"/>
                </a:moveTo>
                <a:lnTo>
                  <a:pt x="26" y="434"/>
                </a:lnTo>
                <a:moveTo>
                  <a:pt x="26" y="432"/>
                </a:moveTo>
                <a:lnTo>
                  <a:pt x="26" y="430"/>
                </a:lnTo>
                <a:moveTo>
                  <a:pt x="26" y="429"/>
                </a:moveTo>
                <a:lnTo>
                  <a:pt x="26" y="426"/>
                </a:lnTo>
                <a:moveTo>
                  <a:pt x="26" y="425"/>
                </a:moveTo>
                <a:lnTo>
                  <a:pt x="26" y="423"/>
                </a:lnTo>
                <a:moveTo>
                  <a:pt x="27" y="395"/>
                </a:moveTo>
                <a:lnTo>
                  <a:pt x="27" y="395"/>
                </a:lnTo>
                <a:moveTo>
                  <a:pt x="27" y="398"/>
                </a:moveTo>
                <a:lnTo>
                  <a:pt x="27" y="409"/>
                </a:lnTo>
                <a:moveTo>
                  <a:pt x="28" y="398"/>
                </a:moveTo>
                <a:lnTo>
                  <a:pt x="28" y="409"/>
                </a:lnTo>
                <a:moveTo>
                  <a:pt x="28" y="409"/>
                </a:moveTo>
                <a:lnTo>
                  <a:pt x="28" y="412"/>
                </a:lnTo>
                <a:moveTo>
                  <a:pt x="28" y="458"/>
                </a:moveTo>
                <a:lnTo>
                  <a:pt x="28" y="451"/>
                </a:lnTo>
                <a:moveTo>
                  <a:pt x="28" y="443"/>
                </a:moveTo>
                <a:lnTo>
                  <a:pt x="28" y="414"/>
                </a:lnTo>
                <a:moveTo>
                  <a:pt x="28" y="412"/>
                </a:moveTo>
                <a:lnTo>
                  <a:pt x="28" y="409"/>
                </a:lnTo>
                <a:moveTo>
                  <a:pt x="4" y="453"/>
                </a:moveTo>
                <a:lnTo>
                  <a:pt x="26" y="453"/>
                </a:lnTo>
                <a:moveTo>
                  <a:pt x="4" y="452"/>
                </a:moveTo>
                <a:lnTo>
                  <a:pt x="26" y="452"/>
                </a:lnTo>
                <a:moveTo>
                  <a:pt x="26" y="449"/>
                </a:moveTo>
                <a:lnTo>
                  <a:pt x="4" y="449"/>
                </a:lnTo>
                <a:moveTo>
                  <a:pt x="28" y="451"/>
                </a:moveTo>
                <a:lnTo>
                  <a:pt x="26" y="449"/>
                </a:lnTo>
                <a:moveTo>
                  <a:pt x="8" y="421"/>
                </a:moveTo>
                <a:lnTo>
                  <a:pt x="7" y="419"/>
                </a:lnTo>
                <a:moveTo>
                  <a:pt x="19" y="443"/>
                </a:moveTo>
                <a:lnTo>
                  <a:pt x="12" y="443"/>
                </a:lnTo>
                <a:moveTo>
                  <a:pt x="8" y="443"/>
                </a:moveTo>
                <a:lnTo>
                  <a:pt x="12" y="443"/>
                </a:lnTo>
                <a:moveTo>
                  <a:pt x="19" y="443"/>
                </a:moveTo>
                <a:lnTo>
                  <a:pt x="22" y="443"/>
                </a:lnTo>
                <a:moveTo>
                  <a:pt x="28" y="441"/>
                </a:moveTo>
                <a:lnTo>
                  <a:pt x="19" y="441"/>
                </a:lnTo>
                <a:moveTo>
                  <a:pt x="19" y="441"/>
                </a:moveTo>
                <a:lnTo>
                  <a:pt x="12" y="441"/>
                </a:lnTo>
                <a:moveTo>
                  <a:pt x="12" y="441"/>
                </a:moveTo>
                <a:lnTo>
                  <a:pt x="2" y="441"/>
                </a:lnTo>
                <a:moveTo>
                  <a:pt x="19" y="440"/>
                </a:moveTo>
                <a:lnTo>
                  <a:pt x="12" y="440"/>
                </a:lnTo>
                <a:moveTo>
                  <a:pt x="4" y="440"/>
                </a:moveTo>
                <a:lnTo>
                  <a:pt x="6" y="440"/>
                </a:lnTo>
                <a:moveTo>
                  <a:pt x="9" y="440"/>
                </a:moveTo>
                <a:lnTo>
                  <a:pt x="12" y="440"/>
                </a:lnTo>
                <a:moveTo>
                  <a:pt x="2" y="443"/>
                </a:moveTo>
                <a:lnTo>
                  <a:pt x="12" y="443"/>
                </a:lnTo>
                <a:moveTo>
                  <a:pt x="19" y="440"/>
                </a:moveTo>
                <a:lnTo>
                  <a:pt x="21" y="440"/>
                </a:lnTo>
                <a:moveTo>
                  <a:pt x="25" y="440"/>
                </a:moveTo>
                <a:lnTo>
                  <a:pt x="26" y="440"/>
                </a:lnTo>
                <a:moveTo>
                  <a:pt x="19" y="443"/>
                </a:moveTo>
                <a:lnTo>
                  <a:pt x="28" y="443"/>
                </a:lnTo>
                <a:moveTo>
                  <a:pt x="26" y="437"/>
                </a:moveTo>
                <a:lnTo>
                  <a:pt x="25" y="437"/>
                </a:lnTo>
                <a:moveTo>
                  <a:pt x="21" y="437"/>
                </a:moveTo>
                <a:lnTo>
                  <a:pt x="19" y="437"/>
                </a:lnTo>
                <a:moveTo>
                  <a:pt x="19" y="437"/>
                </a:moveTo>
                <a:lnTo>
                  <a:pt x="12" y="437"/>
                </a:lnTo>
                <a:moveTo>
                  <a:pt x="12" y="437"/>
                </a:moveTo>
                <a:lnTo>
                  <a:pt x="9" y="437"/>
                </a:lnTo>
                <a:moveTo>
                  <a:pt x="6" y="437"/>
                </a:moveTo>
                <a:lnTo>
                  <a:pt x="4" y="437"/>
                </a:lnTo>
                <a:moveTo>
                  <a:pt x="4" y="436"/>
                </a:moveTo>
                <a:lnTo>
                  <a:pt x="6" y="436"/>
                </a:lnTo>
                <a:moveTo>
                  <a:pt x="9" y="436"/>
                </a:moveTo>
                <a:lnTo>
                  <a:pt x="21" y="436"/>
                </a:lnTo>
                <a:moveTo>
                  <a:pt x="25" y="436"/>
                </a:moveTo>
                <a:lnTo>
                  <a:pt x="26" y="436"/>
                </a:lnTo>
                <a:moveTo>
                  <a:pt x="26" y="434"/>
                </a:moveTo>
                <a:lnTo>
                  <a:pt x="25" y="434"/>
                </a:lnTo>
                <a:moveTo>
                  <a:pt x="21" y="434"/>
                </a:moveTo>
                <a:lnTo>
                  <a:pt x="9" y="434"/>
                </a:lnTo>
                <a:moveTo>
                  <a:pt x="6" y="434"/>
                </a:moveTo>
                <a:lnTo>
                  <a:pt x="4" y="434"/>
                </a:lnTo>
                <a:moveTo>
                  <a:pt x="4" y="432"/>
                </a:moveTo>
                <a:lnTo>
                  <a:pt x="6" y="432"/>
                </a:lnTo>
                <a:moveTo>
                  <a:pt x="9" y="432"/>
                </a:moveTo>
                <a:lnTo>
                  <a:pt x="21" y="432"/>
                </a:lnTo>
                <a:moveTo>
                  <a:pt x="25" y="432"/>
                </a:moveTo>
                <a:lnTo>
                  <a:pt x="26" y="432"/>
                </a:lnTo>
                <a:moveTo>
                  <a:pt x="26" y="430"/>
                </a:moveTo>
                <a:lnTo>
                  <a:pt x="25" y="430"/>
                </a:lnTo>
                <a:moveTo>
                  <a:pt x="21" y="430"/>
                </a:moveTo>
                <a:lnTo>
                  <a:pt x="9" y="430"/>
                </a:lnTo>
                <a:moveTo>
                  <a:pt x="6" y="430"/>
                </a:moveTo>
                <a:lnTo>
                  <a:pt x="4" y="430"/>
                </a:lnTo>
                <a:moveTo>
                  <a:pt x="4" y="429"/>
                </a:moveTo>
                <a:lnTo>
                  <a:pt x="26" y="429"/>
                </a:lnTo>
                <a:moveTo>
                  <a:pt x="26" y="426"/>
                </a:moveTo>
                <a:lnTo>
                  <a:pt x="4" y="426"/>
                </a:lnTo>
                <a:moveTo>
                  <a:pt x="4" y="425"/>
                </a:moveTo>
                <a:lnTo>
                  <a:pt x="6" y="425"/>
                </a:lnTo>
                <a:moveTo>
                  <a:pt x="8" y="425"/>
                </a:moveTo>
                <a:lnTo>
                  <a:pt x="23" y="425"/>
                </a:lnTo>
                <a:moveTo>
                  <a:pt x="25" y="425"/>
                </a:moveTo>
                <a:lnTo>
                  <a:pt x="26" y="425"/>
                </a:lnTo>
                <a:moveTo>
                  <a:pt x="13" y="425"/>
                </a:moveTo>
                <a:lnTo>
                  <a:pt x="10" y="425"/>
                </a:lnTo>
                <a:moveTo>
                  <a:pt x="13" y="424"/>
                </a:moveTo>
                <a:lnTo>
                  <a:pt x="10" y="424"/>
                </a:lnTo>
                <a:moveTo>
                  <a:pt x="16" y="423"/>
                </a:moveTo>
                <a:lnTo>
                  <a:pt x="15" y="423"/>
                </a:lnTo>
                <a:moveTo>
                  <a:pt x="20" y="423"/>
                </a:moveTo>
                <a:lnTo>
                  <a:pt x="18" y="423"/>
                </a:lnTo>
                <a:moveTo>
                  <a:pt x="16" y="423"/>
                </a:moveTo>
                <a:lnTo>
                  <a:pt x="15" y="423"/>
                </a:lnTo>
                <a:moveTo>
                  <a:pt x="20" y="423"/>
                </a:moveTo>
                <a:lnTo>
                  <a:pt x="18" y="423"/>
                </a:lnTo>
                <a:moveTo>
                  <a:pt x="26" y="423"/>
                </a:moveTo>
                <a:lnTo>
                  <a:pt x="25" y="423"/>
                </a:lnTo>
                <a:moveTo>
                  <a:pt x="23" y="423"/>
                </a:moveTo>
                <a:lnTo>
                  <a:pt x="21" y="423"/>
                </a:lnTo>
                <a:moveTo>
                  <a:pt x="9" y="423"/>
                </a:moveTo>
                <a:lnTo>
                  <a:pt x="8" y="423"/>
                </a:lnTo>
                <a:moveTo>
                  <a:pt x="6" y="423"/>
                </a:moveTo>
                <a:lnTo>
                  <a:pt x="4" y="423"/>
                </a:lnTo>
                <a:moveTo>
                  <a:pt x="5" y="413"/>
                </a:moveTo>
                <a:lnTo>
                  <a:pt x="5" y="414"/>
                </a:lnTo>
                <a:moveTo>
                  <a:pt x="26" y="393"/>
                </a:moveTo>
                <a:lnTo>
                  <a:pt x="27" y="395"/>
                </a:lnTo>
                <a:moveTo>
                  <a:pt x="27" y="395"/>
                </a:moveTo>
                <a:lnTo>
                  <a:pt x="26" y="393"/>
                </a:lnTo>
                <a:moveTo>
                  <a:pt x="16" y="422"/>
                </a:moveTo>
                <a:lnTo>
                  <a:pt x="16" y="422"/>
                </a:lnTo>
                <a:moveTo>
                  <a:pt x="12" y="422"/>
                </a:moveTo>
                <a:lnTo>
                  <a:pt x="10" y="422"/>
                </a:lnTo>
                <a:moveTo>
                  <a:pt x="16" y="422"/>
                </a:moveTo>
                <a:lnTo>
                  <a:pt x="15" y="422"/>
                </a:lnTo>
                <a:moveTo>
                  <a:pt x="13" y="422"/>
                </a:moveTo>
                <a:lnTo>
                  <a:pt x="10" y="422"/>
                </a:lnTo>
                <a:moveTo>
                  <a:pt x="21" y="421"/>
                </a:moveTo>
                <a:lnTo>
                  <a:pt x="9" y="421"/>
                </a:lnTo>
                <a:moveTo>
                  <a:pt x="26" y="415"/>
                </a:moveTo>
                <a:lnTo>
                  <a:pt x="4" y="415"/>
                </a:lnTo>
                <a:moveTo>
                  <a:pt x="5" y="412"/>
                </a:moveTo>
                <a:lnTo>
                  <a:pt x="6" y="413"/>
                </a:lnTo>
                <a:moveTo>
                  <a:pt x="5" y="412"/>
                </a:moveTo>
                <a:lnTo>
                  <a:pt x="6" y="412"/>
                </a:lnTo>
                <a:moveTo>
                  <a:pt x="28" y="414"/>
                </a:moveTo>
                <a:lnTo>
                  <a:pt x="2" y="414"/>
                </a:lnTo>
                <a:moveTo>
                  <a:pt x="28" y="412"/>
                </a:moveTo>
                <a:lnTo>
                  <a:pt x="2" y="412"/>
                </a:lnTo>
                <a:moveTo>
                  <a:pt x="25" y="413"/>
                </a:moveTo>
                <a:lnTo>
                  <a:pt x="25" y="412"/>
                </a:lnTo>
                <a:moveTo>
                  <a:pt x="25" y="412"/>
                </a:moveTo>
                <a:lnTo>
                  <a:pt x="25" y="412"/>
                </a:lnTo>
                <a:moveTo>
                  <a:pt x="27" y="409"/>
                </a:moveTo>
                <a:lnTo>
                  <a:pt x="25" y="409"/>
                </a:lnTo>
                <a:moveTo>
                  <a:pt x="23" y="409"/>
                </a:moveTo>
                <a:lnTo>
                  <a:pt x="20" y="409"/>
                </a:lnTo>
                <a:moveTo>
                  <a:pt x="17" y="409"/>
                </a:moveTo>
                <a:lnTo>
                  <a:pt x="13" y="409"/>
                </a:lnTo>
                <a:moveTo>
                  <a:pt x="10" y="409"/>
                </a:moveTo>
                <a:lnTo>
                  <a:pt x="7" y="409"/>
                </a:lnTo>
                <a:moveTo>
                  <a:pt x="5" y="409"/>
                </a:moveTo>
                <a:lnTo>
                  <a:pt x="3" y="409"/>
                </a:lnTo>
                <a:moveTo>
                  <a:pt x="2" y="398"/>
                </a:moveTo>
                <a:lnTo>
                  <a:pt x="3" y="398"/>
                </a:lnTo>
                <a:moveTo>
                  <a:pt x="5" y="398"/>
                </a:moveTo>
                <a:lnTo>
                  <a:pt x="7" y="398"/>
                </a:lnTo>
                <a:moveTo>
                  <a:pt x="10" y="398"/>
                </a:moveTo>
                <a:lnTo>
                  <a:pt x="13" y="398"/>
                </a:lnTo>
                <a:moveTo>
                  <a:pt x="17" y="398"/>
                </a:moveTo>
                <a:lnTo>
                  <a:pt x="20" y="398"/>
                </a:lnTo>
                <a:moveTo>
                  <a:pt x="23" y="398"/>
                </a:moveTo>
                <a:lnTo>
                  <a:pt x="25" y="398"/>
                </a:lnTo>
                <a:moveTo>
                  <a:pt x="27" y="398"/>
                </a:moveTo>
                <a:lnTo>
                  <a:pt x="28" y="398"/>
                </a:lnTo>
                <a:moveTo>
                  <a:pt x="3" y="396"/>
                </a:moveTo>
                <a:lnTo>
                  <a:pt x="4" y="396"/>
                </a:lnTo>
                <a:moveTo>
                  <a:pt x="5" y="396"/>
                </a:moveTo>
                <a:lnTo>
                  <a:pt x="8" y="396"/>
                </a:lnTo>
                <a:moveTo>
                  <a:pt x="10" y="396"/>
                </a:moveTo>
                <a:lnTo>
                  <a:pt x="14" y="396"/>
                </a:lnTo>
                <a:moveTo>
                  <a:pt x="16" y="396"/>
                </a:moveTo>
                <a:lnTo>
                  <a:pt x="20" y="396"/>
                </a:lnTo>
                <a:moveTo>
                  <a:pt x="23" y="396"/>
                </a:moveTo>
                <a:lnTo>
                  <a:pt x="25" y="396"/>
                </a:lnTo>
                <a:moveTo>
                  <a:pt x="27" y="396"/>
                </a:moveTo>
                <a:lnTo>
                  <a:pt x="27" y="396"/>
                </a:lnTo>
                <a:moveTo>
                  <a:pt x="4" y="395"/>
                </a:moveTo>
                <a:lnTo>
                  <a:pt x="5" y="395"/>
                </a:lnTo>
                <a:moveTo>
                  <a:pt x="9" y="395"/>
                </a:moveTo>
                <a:lnTo>
                  <a:pt x="10" y="395"/>
                </a:lnTo>
                <a:moveTo>
                  <a:pt x="14" y="395"/>
                </a:moveTo>
                <a:lnTo>
                  <a:pt x="16" y="395"/>
                </a:lnTo>
                <a:moveTo>
                  <a:pt x="20" y="395"/>
                </a:moveTo>
                <a:lnTo>
                  <a:pt x="22" y="395"/>
                </a:lnTo>
                <a:moveTo>
                  <a:pt x="25" y="395"/>
                </a:moveTo>
                <a:lnTo>
                  <a:pt x="26" y="395"/>
                </a:lnTo>
                <a:moveTo>
                  <a:pt x="4" y="393"/>
                </a:moveTo>
                <a:lnTo>
                  <a:pt x="26" y="393"/>
                </a:lnTo>
                <a:moveTo>
                  <a:pt x="9" y="393"/>
                </a:moveTo>
                <a:lnTo>
                  <a:pt x="4" y="393"/>
                </a:lnTo>
                <a:moveTo>
                  <a:pt x="10" y="393"/>
                </a:moveTo>
                <a:lnTo>
                  <a:pt x="20" y="393"/>
                </a:lnTo>
                <a:moveTo>
                  <a:pt x="21" y="393"/>
                </a:moveTo>
                <a:lnTo>
                  <a:pt x="26" y="393"/>
                </a:lnTo>
                <a:moveTo>
                  <a:pt x="4" y="388"/>
                </a:moveTo>
                <a:lnTo>
                  <a:pt x="26" y="388"/>
                </a:lnTo>
                <a:moveTo>
                  <a:pt x="5" y="388"/>
                </a:moveTo>
                <a:lnTo>
                  <a:pt x="26" y="388"/>
                </a:lnTo>
                <a:moveTo>
                  <a:pt x="5" y="398"/>
                </a:moveTo>
                <a:lnTo>
                  <a:pt x="5" y="396"/>
                </a:lnTo>
                <a:moveTo>
                  <a:pt x="27" y="396"/>
                </a:moveTo>
                <a:lnTo>
                  <a:pt x="27" y="395"/>
                </a:lnTo>
                <a:moveTo>
                  <a:pt x="23" y="396"/>
                </a:moveTo>
                <a:lnTo>
                  <a:pt x="21" y="395"/>
                </a:lnTo>
                <a:moveTo>
                  <a:pt x="19" y="426"/>
                </a:moveTo>
                <a:lnTo>
                  <a:pt x="19" y="426"/>
                </a:lnTo>
                <a:moveTo>
                  <a:pt x="10" y="393"/>
                </a:moveTo>
                <a:lnTo>
                  <a:pt x="10" y="393"/>
                </a:lnTo>
                <a:moveTo>
                  <a:pt x="7" y="420"/>
                </a:moveTo>
                <a:lnTo>
                  <a:pt x="6" y="420"/>
                </a:lnTo>
              </a:path>
            </a:pathLst>
          </a:custGeom>
          <a:noFill/>
          <a:ln w="3517" cap="sq">
            <a:solidFill>
              <a:srgbClr val="20272F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67" name="path"/>
          <p:cNvSpPr/>
          <p:nvPr>
            <p:custDataLst>
              <p:tags r:id="rId176"/>
            </p:custDataLst>
          </p:nvPr>
        </p:nvSpPr>
        <p:spPr>
          <a:xfrm>
            <a:off x="6782237" y="5223901"/>
            <a:ext cx="19498" cy="293434"/>
          </a:xfrm>
          <a:custGeom>
            <a:avLst/>
            <a:gdLst/>
            <a:ahLst/>
            <a:cxnLst/>
            <a:rect l="0" t="0" r="0" b="0"/>
            <a:pathLst>
              <a:path w="30" h="462">
                <a:moveTo>
                  <a:pt x="3" y="398"/>
                </a:moveTo>
                <a:lnTo>
                  <a:pt x="3" y="398"/>
                </a:lnTo>
                <a:moveTo>
                  <a:pt x="26" y="398"/>
                </a:moveTo>
                <a:lnTo>
                  <a:pt x="26" y="398"/>
                </a:lnTo>
                <a:moveTo>
                  <a:pt x="27" y="412"/>
                </a:moveTo>
                <a:lnTo>
                  <a:pt x="27" y="412"/>
                </a:lnTo>
                <a:moveTo>
                  <a:pt x="2" y="412"/>
                </a:moveTo>
                <a:lnTo>
                  <a:pt x="2" y="412"/>
                </a:lnTo>
                <a:moveTo>
                  <a:pt x="25" y="416"/>
                </a:moveTo>
                <a:lnTo>
                  <a:pt x="25" y="416"/>
                </a:lnTo>
                <a:moveTo>
                  <a:pt x="25" y="417"/>
                </a:moveTo>
                <a:lnTo>
                  <a:pt x="25" y="417"/>
                </a:lnTo>
                <a:moveTo>
                  <a:pt x="4" y="415"/>
                </a:moveTo>
                <a:lnTo>
                  <a:pt x="4" y="415"/>
                </a:lnTo>
                <a:moveTo>
                  <a:pt x="4" y="416"/>
                </a:moveTo>
                <a:lnTo>
                  <a:pt x="4" y="416"/>
                </a:lnTo>
                <a:moveTo>
                  <a:pt x="26" y="398"/>
                </a:moveTo>
                <a:lnTo>
                  <a:pt x="26" y="398"/>
                </a:lnTo>
                <a:moveTo>
                  <a:pt x="25" y="417"/>
                </a:moveTo>
                <a:lnTo>
                  <a:pt x="25" y="417"/>
                </a:lnTo>
                <a:moveTo>
                  <a:pt x="25" y="416"/>
                </a:moveTo>
                <a:lnTo>
                  <a:pt x="25" y="416"/>
                </a:lnTo>
                <a:moveTo>
                  <a:pt x="24" y="416"/>
                </a:moveTo>
                <a:lnTo>
                  <a:pt x="24" y="416"/>
                </a:lnTo>
                <a:moveTo>
                  <a:pt x="4" y="416"/>
                </a:moveTo>
                <a:lnTo>
                  <a:pt x="4" y="416"/>
                </a:lnTo>
                <a:moveTo>
                  <a:pt x="3" y="398"/>
                </a:moveTo>
                <a:lnTo>
                  <a:pt x="3" y="398"/>
                </a:lnTo>
                <a:moveTo>
                  <a:pt x="25" y="417"/>
                </a:moveTo>
                <a:lnTo>
                  <a:pt x="25" y="417"/>
                </a:lnTo>
                <a:moveTo>
                  <a:pt x="25" y="416"/>
                </a:moveTo>
                <a:lnTo>
                  <a:pt x="25" y="416"/>
                </a:lnTo>
                <a:moveTo>
                  <a:pt x="4" y="416"/>
                </a:moveTo>
                <a:lnTo>
                  <a:pt x="4" y="416"/>
                </a:lnTo>
                <a:moveTo>
                  <a:pt x="4" y="415"/>
                </a:moveTo>
                <a:lnTo>
                  <a:pt x="4" y="415"/>
                </a:lnTo>
                <a:moveTo>
                  <a:pt x="19" y="2"/>
                </a:moveTo>
                <a:lnTo>
                  <a:pt x="19" y="392"/>
                </a:lnTo>
                <a:moveTo>
                  <a:pt x="11" y="9"/>
                </a:moveTo>
                <a:lnTo>
                  <a:pt x="11" y="392"/>
                </a:lnTo>
                <a:moveTo>
                  <a:pt x="19" y="392"/>
                </a:moveTo>
                <a:lnTo>
                  <a:pt x="10" y="392"/>
                </a:lnTo>
                <a:moveTo>
                  <a:pt x="4" y="392"/>
                </a:moveTo>
                <a:lnTo>
                  <a:pt x="25" y="392"/>
                </a:lnTo>
                <a:moveTo>
                  <a:pt x="4" y="392"/>
                </a:moveTo>
                <a:lnTo>
                  <a:pt x="25" y="392"/>
                </a:lnTo>
                <a:moveTo>
                  <a:pt x="4" y="397"/>
                </a:moveTo>
                <a:lnTo>
                  <a:pt x="9" y="397"/>
                </a:lnTo>
                <a:moveTo>
                  <a:pt x="10" y="397"/>
                </a:moveTo>
                <a:lnTo>
                  <a:pt x="19" y="397"/>
                </a:lnTo>
                <a:moveTo>
                  <a:pt x="20" y="397"/>
                </a:moveTo>
                <a:lnTo>
                  <a:pt x="25" y="397"/>
                </a:lnTo>
                <a:moveTo>
                  <a:pt x="4" y="397"/>
                </a:moveTo>
                <a:lnTo>
                  <a:pt x="26" y="397"/>
                </a:lnTo>
                <a:moveTo>
                  <a:pt x="4" y="398"/>
                </a:moveTo>
                <a:lnTo>
                  <a:pt x="5" y="398"/>
                </a:lnTo>
                <a:moveTo>
                  <a:pt x="8" y="398"/>
                </a:moveTo>
                <a:lnTo>
                  <a:pt x="9" y="398"/>
                </a:lnTo>
                <a:moveTo>
                  <a:pt x="14" y="398"/>
                </a:moveTo>
                <a:lnTo>
                  <a:pt x="15" y="398"/>
                </a:lnTo>
                <a:moveTo>
                  <a:pt x="20" y="398"/>
                </a:moveTo>
                <a:lnTo>
                  <a:pt x="21" y="398"/>
                </a:lnTo>
                <a:moveTo>
                  <a:pt x="25" y="398"/>
                </a:moveTo>
                <a:lnTo>
                  <a:pt x="25" y="398"/>
                </a:lnTo>
                <a:moveTo>
                  <a:pt x="3" y="399"/>
                </a:moveTo>
                <a:lnTo>
                  <a:pt x="3" y="399"/>
                </a:lnTo>
                <a:moveTo>
                  <a:pt x="5" y="399"/>
                </a:moveTo>
                <a:lnTo>
                  <a:pt x="7" y="399"/>
                </a:lnTo>
                <a:moveTo>
                  <a:pt x="10" y="399"/>
                </a:moveTo>
                <a:lnTo>
                  <a:pt x="13" y="399"/>
                </a:lnTo>
                <a:moveTo>
                  <a:pt x="16" y="399"/>
                </a:moveTo>
                <a:lnTo>
                  <a:pt x="20" y="399"/>
                </a:lnTo>
                <a:moveTo>
                  <a:pt x="22" y="399"/>
                </a:moveTo>
                <a:lnTo>
                  <a:pt x="25" y="399"/>
                </a:lnTo>
                <a:moveTo>
                  <a:pt x="26" y="399"/>
                </a:moveTo>
                <a:lnTo>
                  <a:pt x="27" y="399"/>
                </a:lnTo>
                <a:moveTo>
                  <a:pt x="2" y="401"/>
                </a:moveTo>
                <a:lnTo>
                  <a:pt x="3" y="401"/>
                </a:lnTo>
                <a:moveTo>
                  <a:pt x="5" y="401"/>
                </a:moveTo>
                <a:lnTo>
                  <a:pt x="7" y="401"/>
                </a:lnTo>
                <a:moveTo>
                  <a:pt x="10" y="401"/>
                </a:moveTo>
                <a:lnTo>
                  <a:pt x="13" y="401"/>
                </a:lnTo>
                <a:moveTo>
                  <a:pt x="16" y="401"/>
                </a:moveTo>
                <a:lnTo>
                  <a:pt x="19" y="401"/>
                </a:lnTo>
                <a:moveTo>
                  <a:pt x="23" y="401"/>
                </a:moveTo>
                <a:lnTo>
                  <a:pt x="25" y="401"/>
                </a:lnTo>
                <a:moveTo>
                  <a:pt x="26" y="401"/>
                </a:moveTo>
                <a:lnTo>
                  <a:pt x="27" y="401"/>
                </a:lnTo>
                <a:moveTo>
                  <a:pt x="26" y="412"/>
                </a:moveTo>
                <a:lnTo>
                  <a:pt x="25" y="412"/>
                </a:lnTo>
                <a:moveTo>
                  <a:pt x="23" y="412"/>
                </a:moveTo>
                <a:lnTo>
                  <a:pt x="19" y="412"/>
                </a:lnTo>
                <a:moveTo>
                  <a:pt x="16" y="412"/>
                </a:moveTo>
                <a:lnTo>
                  <a:pt x="13" y="412"/>
                </a:lnTo>
                <a:moveTo>
                  <a:pt x="10" y="412"/>
                </a:moveTo>
                <a:lnTo>
                  <a:pt x="7" y="412"/>
                </a:lnTo>
                <a:moveTo>
                  <a:pt x="5" y="412"/>
                </a:moveTo>
                <a:lnTo>
                  <a:pt x="3" y="412"/>
                </a:lnTo>
                <a:moveTo>
                  <a:pt x="27" y="415"/>
                </a:moveTo>
                <a:lnTo>
                  <a:pt x="2" y="415"/>
                </a:lnTo>
                <a:moveTo>
                  <a:pt x="2" y="417"/>
                </a:moveTo>
                <a:lnTo>
                  <a:pt x="27" y="417"/>
                </a:lnTo>
                <a:moveTo>
                  <a:pt x="4" y="419"/>
                </a:moveTo>
                <a:lnTo>
                  <a:pt x="25" y="419"/>
                </a:lnTo>
                <a:moveTo>
                  <a:pt x="25" y="416"/>
                </a:moveTo>
                <a:lnTo>
                  <a:pt x="24" y="415"/>
                </a:lnTo>
                <a:moveTo>
                  <a:pt x="25" y="417"/>
                </a:moveTo>
                <a:lnTo>
                  <a:pt x="24" y="416"/>
                </a:lnTo>
                <a:moveTo>
                  <a:pt x="8" y="424"/>
                </a:moveTo>
                <a:lnTo>
                  <a:pt x="21" y="424"/>
                </a:lnTo>
                <a:moveTo>
                  <a:pt x="10" y="425"/>
                </a:moveTo>
                <a:lnTo>
                  <a:pt x="12" y="425"/>
                </a:lnTo>
                <a:moveTo>
                  <a:pt x="15" y="425"/>
                </a:moveTo>
                <a:lnTo>
                  <a:pt x="16" y="425"/>
                </a:lnTo>
                <a:moveTo>
                  <a:pt x="10" y="425"/>
                </a:moveTo>
                <a:lnTo>
                  <a:pt x="12" y="425"/>
                </a:lnTo>
                <a:moveTo>
                  <a:pt x="15" y="425"/>
                </a:moveTo>
                <a:lnTo>
                  <a:pt x="16" y="425"/>
                </a:lnTo>
                <a:moveTo>
                  <a:pt x="25" y="426"/>
                </a:moveTo>
                <a:lnTo>
                  <a:pt x="24" y="426"/>
                </a:lnTo>
                <a:moveTo>
                  <a:pt x="22" y="426"/>
                </a:moveTo>
                <a:lnTo>
                  <a:pt x="20" y="426"/>
                </a:lnTo>
                <a:moveTo>
                  <a:pt x="9" y="426"/>
                </a:moveTo>
                <a:lnTo>
                  <a:pt x="8" y="426"/>
                </a:lnTo>
                <a:moveTo>
                  <a:pt x="5" y="426"/>
                </a:moveTo>
                <a:lnTo>
                  <a:pt x="4" y="426"/>
                </a:lnTo>
                <a:moveTo>
                  <a:pt x="18" y="426"/>
                </a:moveTo>
                <a:lnTo>
                  <a:pt x="19" y="426"/>
                </a:lnTo>
                <a:moveTo>
                  <a:pt x="15" y="426"/>
                </a:moveTo>
                <a:lnTo>
                  <a:pt x="16" y="426"/>
                </a:lnTo>
                <a:moveTo>
                  <a:pt x="18" y="426"/>
                </a:moveTo>
                <a:lnTo>
                  <a:pt x="19" y="426"/>
                </a:lnTo>
                <a:moveTo>
                  <a:pt x="15" y="426"/>
                </a:moveTo>
                <a:lnTo>
                  <a:pt x="16" y="426"/>
                </a:lnTo>
                <a:moveTo>
                  <a:pt x="10" y="427"/>
                </a:moveTo>
                <a:lnTo>
                  <a:pt x="12" y="427"/>
                </a:lnTo>
                <a:moveTo>
                  <a:pt x="10" y="427"/>
                </a:moveTo>
                <a:lnTo>
                  <a:pt x="12" y="427"/>
                </a:lnTo>
                <a:moveTo>
                  <a:pt x="4" y="415"/>
                </a:moveTo>
                <a:lnTo>
                  <a:pt x="6" y="415"/>
                </a:lnTo>
                <a:moveTo>
                  <a:pt x="4" y="416"/>
                </a:moveTo>
                <a:lnTo>
                  <a:pt x="6" y="417"/>
                </a:lnTo>
                <a:moveTo>
                  <a:pt x="4" y="428"/>
                </a:moveTo>
                <a:lnTo>
                  <a:pt x="5" y="428"/>
                </a:lnTo>
                <a:moveTo>
                  <a:pt x="8" y="428"/>
                </a:moveTo>
                <a:lnTo>
                  <a:pt x="22" y="428"/>
                </a:lnTo>
                <a:moveTo>
                  <a:pt x="24" y="428"/>
                </a:moveTo>
                <a:lnTo>
                  <a:pt x="25" y="428"/>
                </a:lnTo>
                <a:moveTo>
                  <a:pt x="25" y="429"/>
                </a:moveTo>
                <a:lnTo>
                  <a:pt x="4" y="429"/>
                </a:lnTo>
                <a:moveTo>
                  <a:pt x="4" y="432"/>
                </a:moveTo>
                <a:lnTo>
                  <a:pt x="25" y="432"/>
                </a:lnTo>
                <a:moveTo>
                  <a:pt x="27" y="432"/>
                </a:moveTo>
                <a:lnTo>
                  <a:pt x="25" y="432"/>
                </a:lnTo>
                <a:moveTo>
                  <a:pt x="4" y="432"/>
                </a:moveTo>
                <a:lnTo>
                  <a:pt x="2" y="432"/>
                </a:lnTo>
                <a:moveTo>
                  <a:pt x="9" y="434"/>
                </a:moveTo>
                <a:lnTo>
                  <a:pt x="21" y="434"/>
                </a:lnTo>
                <a:moveTo>
                  <a:pt x="20" y="435"/>
                </a:moveTo>
                <a:lnTo>
                  <a:pt x="9" y="435"/>
                </a:lnTo>
                <a:moveTo>
                  <a:pt x="9" y="436"/>
                </a:moveTo>
                <a:lnTo>
                  <a:pt x="21" y="436"/>
                </a:lnTo>
                <a:moveTo>
                  <a:pt x="26" y="398"/>
                </a:moveTo>
                <a:lnTo>
                  <a:pt x="26" y="397"/>
                </a:lnTo>
                <a:moveTo>
                  <a:pt x="26" y="397"/>
                </a:moveTo>
                <a:lnTo>
                  <a:pt x="26" y="399"/>
                </a:lnTo>
                <a:moveTo>
                  <a:pt x="9" y="437"/>
                </a:moveTo>
                <a:lnTo>
                  <a:pt x="21" y="437"/>
                </a:lnTo>
                <a:moveTo>
                  <a:pt x="9" y="437"/>
                </a:moveTo>
                <a:lnTo>
                  <a:pt x="20" y="437"/>
                </a:lnTo>
                <a:moveTo>
                  <a:pt x="3" y="440"/>
                </a:moveTo>
                <a:lnTo>
                  <a:pt x="3" y="440"/>
                </a:lnTo>
                <a:moveTo>
                  <a:pt x="24" y="444"/>
                </a:moveTo>
                <a:lnTo>
                  <a:pt x="24" y="432"/>
                </a:lnTo>
                <a:moveTo>
                  <a:pt x="25" y="432"/>
                </a:moveTo>
                <a:lnTo>
                  <a:pt x="25" y="440"/>
                </a:lnTo>
                <a:moveTo>
                  <a:pt x="27" y="432"/>
                </a:moveTo>
                <a:lnTo>
                  <a:pt x="27" y="417"/>
                </a:lnTo>
                <a:moveTo>
                  <a:pt x="27" y="415"/>
                </a:moveTo>
                <a:lnTo>
                  <a:pt x="27" y="412"/>
                </a:lnTo>
                <a:moveTo>
                  <a:pt x="27" y="412"/>
                </a:moveTo>
                <a:lnTo>
                  <a:pt x="27" y="415"/>
                </a:lnTo>
                <a:moveTo>
                  <a:pt x="27" y="401"/>
                </a:moveTo>
                <a:lnTo>
                  <a:pt x="27" y="412"/>
                </a:lnTo>
                <a:moveTo>
                  <a:pt x="26" y="401"/>
                </a:moveTo>
                <a:lnTo>
                  <a:pt x="26" y="412"/>
                </a:lnTo>
                <a:moveTo>
                  <a:pt x="25" y="432"/>
                </a:moveTo>
                <a:lnTo>
                  <a:pt x="25" y="429"/>
                </a:lnTo>
                <a:moveTo>
                  <a:pt x="25" y="428"/>
                </a:moveTo>
                <a:lnTo>
                  <a:pt x="25" y="426"/>
                </a:lnTo>
                <a:moveTo>
                  <a:pt x="25" y="412"/>
                </a:moveTo>
                <a:lnTo>
                  <a:pt x="25" y="399"/>
                </a:lnTo>
                <a:moveTo>
                  <a:pt x="25" y="397"/>
                </a:moveTo>
                <a:lnTo>
                  <a:pt x="25" y="392"/>
                </a:lnTo>
                <a:moveTo>
                  <a:pt x="25" y="419"/>
                </a:moveTo>
                <a:lnTo>
                  <a:pt x="25" y="426"/>
                </a:lnTo>
                <a:moveTo>
                  <a:pt x="25" y="428"/>
                </a:moveTo>
                <a:lnTo>
                  <a:pt x="25" y="429"/>
                </a:lnTo>
                <a:moveTo>
                  <a:pt x="25" y="397"/>
                </a:moveTo>
                <a:lnTo>
                  <a:pt x="25" y="392"/>
                </a:lnTo>
                <a:moveTo>
                  <a:pt x="25" y="412"/>
                </a:moveTo>
                <a:lnTo>
                  <a:pt x="25" y="399"/>
                </a:lnTo>
                <a:moveTo>
                  <a:pt x="25" y="401"/>
                </a:moveTo>
                <a:lnTo>
                  <a:pt x="25" y="412"/>
                </a:lnTo>
                <a:moveTo>
                  <a:pt x="24" y="423"/>
                </a:moveTo>
                <a:lnTo>
                  <a:pt x="24" y="429"/>
                </a:lnTo>
                <a:moveTo>
                  <a:pt x="24" y="415"/>
                </a:moveTo>
                <a:lnTo>
                  <a:pt x="24" y="415"/>
                </a:lnTo>
                <a:moveTo>
                  <a:pt x="23" y="401"/>
                </a:moveTo>
                <a:lnTo>
                  <a:pt x="23" y="412"/>
                </a:lnTo>
                <a:moveTo>
                  <a:pt x="19" y="458"/>
                </a:moveTo>
                <a:lnTo>
                  <a:pt x="10" y="458"/>
                </a:lnTo>
                <a:moveTo>
                  <a:pt x="4" y="440"/>
                </a:moveTo>
                <a:lnTo>
                  <a:pt x="3" y="440"/>
                </a:lnTo>
                <a:moveTo>
                  <a:pt x="7" y="423"/>
                </a:moveTo>
                <a:lnTo>
                  <a:pt x="8" y="425"/>
                </a:lnTo>
                <a:moveTo>
                  <a:pt x="22" y="425"/>
                </a:moveTo>
                <a:lnTo>
                  <a:pt x="22" y="429"/>
                </a:lnTo>
                <a:moveTo>
                  <a:pt x="21" y="412"/>
                </a:moveTo>
                <a:lnTo>
                  <a:pt x="21" y="399"/>
                </a:lnTo>
                <a:moveTo>
                  <a:pt x="21" y="426"/>
                </a:moveTo>
                <a:lnTo>
                  <a:pt x="21" y="424"/>
                </a:lnTo>
                <a:moveTo>
                  <a:pt x="21" y="437"/>
                </a:moveTo>
                <a:lnTo>
                  <a:pt x="21" y="436"/>
                </a:lnTo>
                <a:moveTo>
                  <a:pt x="21" y="434"/>
                </a:moveTo>
                <a:lnTo>
                  <a:pt x="21" y="432"/>
                </a:lnTo>
                <a:moveTo>
                  <a:pt x="20" y="428"/>
                </a:moveTo>
                <a:lnTo>
                  <a:pt x="20" y="426"/>
                </a:lnTo>
                <a:moveTo>
                  <a:pt x="20" y="397"/>
                </a:moveTo>
                <a:lnTo>
                  <a:pt x="20" y="392"/>
                </a:lnTo>
                <a:moveTo>
                  <a:pt x="20" y="412"/>
                </a:moveTo>
                <a:lnTo>
                  <a:pt x="20" y="399"/>
                </a:lnTo>
                <a:moveTo>
                  <a:pt x="20" y="436"/>
                </a:moveTo>
                <a:lnTo>
                  <a:pt x="20" y="435"/>
                </a:lnTo>
                <a:moveTo>
                  <a:pt x="20" y="427"/>
                </a:moveTo>
                <a:lnTo>
                  <a:pt x="20" y="425"/>
                </a:lnTo>
                <a:moveTo>
                  <a:pt x="20" y="392"/>
                </a:moveTo>
                <a:lnTo>
                  <a:pt x="20" y="397"/>
                </a:lnTo>
                <a:moveTo>
                  <a:pt x="19" y="427"/>
                </a:moveTo>
                <a:lnTo>
                  <a:pt x="19" y="426"/>
                </a:lnTo>
                <a:moveTo>
                  <a:pt x="19" y="426"/>
                </a:moveTo>
                <a:lnTo>
                  <a:pt x="19" y="425"/>
                </a:lnTo>
                <a:moveTo>
                  <a:pt x="19" y="437"/>
                </a:moveTo>
                <a:lnTo>
                  <a:pt x="19" y="458"/>
                </a:lnTo>
                <a:moveTo>
                  <a:pt x="19" y="401"/>
                </a:moveTo>
                <a:lnTo>
                  <a:pt x="19" y="412"/>
                </a:lnTo>
                <a:moveTo>
                  <a:pt x="18" y="432"/>
                </a:moveTo>
                <a:lnTo>
                  <a:pt x="18" y="429"/>
                </a:lnTo>
                <a:moveTo>
                  <a:pt x="18" y="427"/>
                </a:moveTo>
                <a:lnTo>
                  <a:pt x="18" y="426"/>
                </a:lnTo>
                <a:moveTo>
                  <a:pt x="18" y="426"/>
                </a:moveTo>
                <a:lnTo>
                  <a:pt x="18" y="425"/>
                </a:lnTo>
                <a:moveTo>
                  <a:pt x="18" y="427"/>
                </a:moveTo>
                <a:lnTo>
                  <a:pt x="18" y="425"/>
                </a:lnTo>
                <a:moveTo>
                  <a:pt x="16" y="401"/>
                </a:moveTo>
                <a:lnTo>
                  <a:pt x="16" y="412"/>
                </a:lnTo>
                <a:moveTo>
                  <a:pt x="15" y="412"/>
                </a:moveTo>
                <a:lnTo>
                  <a:pt x="15" y="399"/>
                </a:lnTo>
                <a:moveTo>
                  <a:pt x="15" y="427"/>
                </a:moveTo>
                <a:lnTo>
                  <a:pt x="15" y="426"/>
                </a:lnTo>
                <a:moveTo>
                  <a:pt x="15" y="426"/>
                </a:moveTo>
                <a:lnTo>
                  <a:pt x="15" y="426"/>
                </a:lnTo>
                <a:moveTo>
                  <a:pt x="15" y="427"/>
                </a:moveTo>
                <a:lnTo>
                  <a:pt x="15" y="426"/>
                </a:lnTo>
                <a:moveTo>
                  <a:pt x="14" y="412"/>
                </a:moveTo>
                <a:lnTo>
                  <a:pt x="14" y="399"/>
                </a:lnTo>
                <a:moveTo>
                  <a:pt x="14" y="427"/>
                </a:moveTo>
                <a:lnTo>
                  <a:pt x="14" y="425"/>
                </a:lnTo>
                <a:moveTo>
                  <a:pt x="14" y="427"/>
                </a:moveTo>
                <a:lnTo>
                  <a:pt x="14" y="425"/>
                </a:lnTo>
                <a:moveTo>
                  <a:pt x="19" y="458"/>
                </a:moveTo>
                <a:lnTo>
                  <a:pt x="10" y="458"/>
                </a:lnTo>
                <a:moveTo>
                  <a:pt x="3" y="441"/>
                </a:moveTo>
                <a:lnTo>
                  <a:pt x="5" y="444"/>
                </a:lnTo>
                <a:moveTo>
                  <a:pt x="13" y="401"/>
                </a:moveTo>
                <a:lnTo>
                  <a:pt x="13" y="412"/>
                </a:lnTo>
                <a:moveTo>
                  <a:pt x="11" y="432"/>
                </a:moveTo>
                <a:lnTo>
                  <a:pt x="11" y="429"/>
                </a:lnTo>
                <a:moveTo>
                  <a:pt x="10" y="401"/>
                </a:moveTo>
                <a:lnTo>
                  <a:pt x="10" y="412"/>
                </a:lnTo>
                <a:moveTo>
                  <a:pt x="10" y="458"/>
                </a:moveTo>
                <a:lnTo>
                  <a:pt x="10" y="437"/>
                </a:lnTo>
                <a:moveTo>
                  <a:pt x="10" y="392"/>
                </a:moveTo>
                <a:lnTo>
                  <a:pt x="10" y="397"/>
                </a:lnTo>
                <a:moveTo>
                  <a:pt x="10" y="436"/>
                </a:moveTo>
                <a:lnTo>
                  <a:pt x="10" y="435"/>
                </a:lnTo>
                <a:moveTo>
                  <a:pt x="9" y="412"/>
                </a:moveTo>
                <a:lnTo>
                  <a:pt x="9" y="399"/>
                </a:lnTo>
                <a:moveTo>
                  <a:pt x="9" y="397"/>
                </a:moveTo>
                <a:lnTo>
                  <a:pt x="9" y="392"/>
                </a:lnTo>
                <a:moveTo>
                  <a:pt x="9" y="428"/>
                </a:moveTo>
                <a:lnTo>
                  <a:pt x="9" y="426"/>
                </a:lnTo>
                <a:moveTo>
                  <a:pt x="9" y="437"/>
                </a:moveTo>
                <a:lnTo>
                  <a:pt x="9" y="436"/>
                </a:lnTo>
                <a:moveTo>
                  <a:pt x="9" y="434"/>
                </a:moveTo>
                <a:lnTo>
                  <a:pt x="9" y="432"/>
                </a:lnTo>
                <a:moveTo>
                  <a:pt x="8" y="426"/>
                </a:moveTo>
                <a:lnTo>
                  <a:pt x="8" y="424"/>
                </a:lnTo>
                <a:moveTo>
                  <a:pt x="8" y="412"/>
                </a:moveTo>
                <a:lnTo>
                  <a:pt x="8" y="399"/>
                </a:lnTo>
                <a:moveTo>
                  <a:pt x="8" y="425"/>
                </a:moveTo>
                <a:lnTo>
                  <a:pt x="8" y="429"/>
                </a:lnTo>
                <a:moveTo>
                  <a:pt x="7" y="401"/>
                </a:moveTo>
                <a:lnTo>
                  <a:pt x="7" y="412"/>
                </a:lnTo>
                <a:moveTo>
                  <a:pt x="6" y="417"/>
                </a:moveTo>
                <a:lnTo>
                  <a:pt x="6" y="417"/>
                </a:lnTo>
                <a:moveTo>
                  <a:pt x="6" y="415"/>
                </a:moveTo>
                <a:lnTo>
                  <a:pt x="6" y="416"/>
                </a:lnTo>
                <a:moveTo>
                  <a:pt x="5" y="423"/>
                </a:moveTo>
                <a:lnTo>
                  <a:pt x="5" y="429"/>
                </a:lnTo>
                <a:moveTo>
                  <a:pt x="5" y="401"/>
                </a:moveTo>
                <a:lnTo>
                  <a:pt x="5" y="412"/>
                </a:lnTo>
                <a:moveTo>
                  <a:pt x="5" y="412"/>
                </a:moveTo>
                <a:lnTo>
                  <a:pt x="5" y="399"/>
                </a:lnTo>
                <a:moveTo>
                  <a:pt x="4" y="415"/>
                </a:moveTo>
                <a:lnTo>
                  <a:pt x="4" y="415"/>
                </a:lnTo>
                <a:moveTo>
                  <a:pt x="4" y="397"/>
                </a:moveTo>
                <a:lnTo>
                  <a:pt x="4" y="392"/>
                </a:lnTo>
                <a:moveTo>
                  <a:pt x="4" y="419"/>
                </a:moveTo>
                <a:lnTo>
                  <a:pt x="4" y="426"/>
                </a:lnTo>
                <a:moveTo>
                  <a:pt x="4" y="428"/>
                </a:moveTo>
                <a:lnTo>
                  <a:pt x="4" y="429"/>
                </a:lnTo>
                <a:moveTo>
                  <a:pt x="4" y="397"/>
                </a:moveTo>
                <a:lnTo>
                  <a:pt x="4" y="392"/>
                </a:lnTo>
                <a:moveTo>
                  <a:pt x="4" y="412"/>
                </a:moveTo>
                <a:lnTo>
                  <a:pt x="4" y="399"/>
                </a:lnTo>
                <a:moveTo>
                  <a:pt x="4" y="426"/>
                </a:moveTo>
                <a:lnTo>
                  <a:pt x="4" y="428"/>
                </a:lnTo>
                <a:moveTo>
                  <a:pt x="4" y="429"/>
                </a:moveTo>
                <a:lnTo>
                  <a:pt x="4" y="432"/>
                </a:lnTo>
                <a:moveTo>
                  <a:pt x="3" y="440"/>
                </a:moveTo>
                <a:lnTo>
                  <a:pt x="3" y="441"/>
                </a:lnTo>
                <a:moveTo>
                  <a:pt x="3" y="401"/>
                </a:moveTo>
                <a:lnTo>
                  <a:pt x="3" y="412"/>
                </a:lnTo>
                <a:moveTo>
                  <a:pt x="2" y="401"/>
                </a:moveTo>
                <a:lnTo>
                  <a:pt x="2" y="412"/>
                </a:lnTo>
                <a:moveTo>
                  <a:pt x="2" y="415"/>
                </a:moveTo>
                <a:lnTo>
                  <a:pt x="2" y="412"/>
                </a:lnTo>
                <a:moveTo>
                  <a:pt x="2" y="412"/>
                </a:moveTo>
                <a:lnTo>
                  <a:pt x="2" y="415"/>
                </a:lnTo>
                <a:moveTo>
                  <a:pt x="2" y="417"/>
                </a:moveTo>
                <a:lnTo>
                  <a:pt x="2" y="432"/>
                </a:lnTo>
                <a:moveTo>
                  <a:pt x="4" y="432"/>
                </a:moveTo>
                <a:lnTo>
                  <a:pt x="4" y="440"/>
                </a:lnTo>
                <a:moveTo>
                  <a:pt x="6" y="444"/>
                </a:moveTo>
                <a:lnTo>
                  <a:pt x="6" y="432"/>
                </a:lnTo>
                <a:moveTo>
                  <a:pt x="22" y="425"/>
                </a:moveTo>
                <a:lnTo>
                  <a:pt x="23" y="423"/>
                </a:lnTo>
                <a:moveTo>
                  <a:pt x="10" y="427"/>
                </a:moveTo>
                <a:lnTo>
                  <a:pt x="12" y="425"/>
                </a:lnTo>
                <a:moveTo>
                  <a:pt x="10" y="427"/>
                </a:moveTo>
                <a:lnTo>
                  <a:pt x="12" y="425"/>
                </a:lnTo>
                <a:moveTo>
                  <a:pt x="4" y="397"/>
                </a:moveTo>
                <a:lnTo>
                  <a:pt x="3" y="399"/>
                </a:lnTo>
                <a:moveTo>
                  <a:pt x="25" y="417"/>
                </a:moveTo>
                <a:lnTo>
                  <a:pt x="25" y="417"/>
                </a:lnTo>
                <a:moveTo>
                  <a:pt x="24" y="416"/>
                </a:moveTo>
                <a:lnTo>
                  <a:pt x="25" y="416"/>
                </a:lnTo>
                <a:moveTo>
                  <a:pt x="24" y="415"/>
                </a:moveTo>
                <a:lnTo>
                  <a:pt x="25" y="415"/>
                </a:lnTo>
                <a:moveTo>
                  <a:pt x="6" y="416"/>
                </a:moveTo>
                <a:lnTo>
                  <a:pt x="4" y="416"/>
                </a:lnTo>
                <a:moveTo>
                  <a:pt x="6" y="415"/>
                </a:moveTo>
                <a:lnTo>
                  <a:pt x="4" y="415"/>
                </a:lnTo>
                <a:moveTo>
                  <a:pt x="25" y="399"/>
                </a:moveTo>
                <a:lnTo>
                  <a:pt x="25" y="401"/>
                </a:lnTo>
                <a:moveTo>
                  <a:pt x="3" y="398"/>
                </a:moveTo>
                <a:lnTo>
                  <a:pt x="3" y="399"/>
                </a:lnTo>
                <a:moveTo>
                  <a:pt x="20" y="398"/>
                </a:moveTo>
                <a:lnTo>
                  <a:pt x="20" y="400"/>
                </a:lnTo>
                <a:moveTo>
                  <a:pt x="9" y="399"/>
                </a:moveTo>
                <a:lnTo>
                  <a:pt x="8" y="400"/>
                </a:lnTo>
                <a:moveTo>
                  <a:pt x="11" y="429"/>
                </a:moveTo>
                <a:lnTo>
                  <a:pt x="11" y="429"/>
                </a:lnTo>
                <a:moveTo>
                  <a:pt x="19" y="397"/>
                </a:moveTo>
                <a:lnTo>
                  <a:pt x="19" y="397"/>
                </a:lnTo>
                <a:moveTo>
                  <a:pt x="20" y="435"/>
                </a:moveTo>
                <a:lnTo>
                  <a:pt x="20" y="434"/>
                </a:lnTo>
                <a:moveTo>
                  <a:pt x="24" y="423"/>
                </a:moveTo>
                <a:lnTo>
                  <a:pt x="23" y="423"/>
                </a:lnTo>
                <a:moveTo>
                  <a:pt x="20" y="397"/>
                </a:moveTo>
                <a:lnTo>
                  <a:pt x="20" y="397"/>
                </a:lnTo>
                <a:moveTo>
                  <a:pt x="25" y="397"/>
                </a:moveTo>
                <a:lnTo>
                  <a:pt x="25" y="397"/>
                </a:lnTo>
                <a:moveTo>
                  <a:pt x="26" y="397"/>
                </a:moveTo>
                <a:lnTo>
                  <a:pt x="25" y="397"/>
                </a:lnTo>
                <a:moveTo>
                  <a:pt x="20" y="437"/>
                </a:moveTo>
                <a:lnTo>
                  <a:pt x="21" y="437"/>
                </a:lnTo>
                <a:moveTo>
                  <a:pt x="24" y="432"/>
                </a:moveTo>
                <a:lnTo>
                  <a:pt x="24" y="432"/>
                </a:lnTo>
                <a:moveTo>
                  <a:pt x="23" y="432"/>
                </a:moveTo>
                <a:lnTo>
                  <a:pt x="23" y="432"/>
                </a:lnTo>
                <a:moveTo>
                  <a:pt x="23" y="432"/>
                </a:moveTo>
                <a:lnTo>
                  <a:pt x="23" y="432"/>
                </a:lnTo>
                <a:moveTo>
                  <a:pt x="23" y="433"/>
                </a:moveTo>
                <a:lnTo>
                  <a:pt x="23" y="433"/>
                </a:lnTo>
                <a:moveTo>
                  <a:pt x="26" y="432"/>
                </a:moveTo>
                <a:lnTo>
                  <a:pt x="26" y="432"/>
                </a:lnTo>
                <a:moveTo>
                  <a:pt x="25" y="432"/>
                </a:moveTo>
                <a:lnTo>
                  <a:pt x="25" y="432"/>
                </a:lnTo>
                <a:moveTo>
                  <a:pt x="25" y="432"/>
                </a:moveTo>
                <a:lnTo>
                  <a:pt x="25" y="432"/>
                </a:lnTo>
                <a:moveTo>
                  <a:pt x="25" y="433"/>
                </a:moveTo>
                <a:lnTo>
                  <a:pt x="25" y="433"/>
                </a:lnTo>
                <a:moveTo>
                  <a:pt x="24" y="429"/>
                </a:moveTo>
                <a:lnTo>
                  <a:pt x="24" y="429"/>
                </a:lnTo>
                <a:moveTo>
                  <a:pt x="24" y="429"/>
                </a:moveTo>
                <a:lnTo>
                  <a:pt x="24" y="429"/>
                </a:lnTo>
                <a:moveTo>
                  <a:pt x="23" y="429"/>
                </a:moveTo>
                <a:lnTo>
                  <a:pt x="23" y="429"/>
                </a:lnTo>
                <a:moveTo>
                  <a:pt x="24" y="430"/>
                </a:moveTo>
                <a:lnTo>
                  <a:pt x="24" y="430"/>
                </a:lnTo>
                <a:moveTo>
                  <a:pt x="23" y="429"/>
                </a:moveTo>
                <a:lnTo>
                  <a:pt x="23" y="429"/>
                </a:lnTo>
                <a:moveTo>
                  <a:pt x="23" y="429"/>
                </a:moveTo>
                <a:lnTo>
                  <a:pt x="23" y="429"/>
                </a:lnTo>
                <a:moveTo>
                  <a:pt x="22" y="429"/>
                </a:moveTo>
                <a:lnTo>
                  <a:pt x="22" y="429"/>
                </a:lnTo>
                <a:moveTo>
                  <a:pt x="23" y="430"/>
                </a:moveTo>
                <a:lnTo>
                  <a:pt x="23" y="430"/>
                </a:lnTo>
                <a:moveTo>
                  <a:pt x="17" y="426"/>
                </a:moveTo>
                <a:lnTo>
                  <a:pt x="17" y="426"/>
                </a:lnTo>
                <a:moveTo>
                  <a:pt x="16" y="426"/>
                </a:moveTo>
                <a:lnTo>
                  <a:pt x="16" y="426"/>
                </a:lnTo>
                <a:moveTo>
                  <a:pt x="16" y="426"/>
                </a:moveTo>
                <a:lnTo>
                  <a:pt x="16" y="426"/>
                </a:lnTo>
                <a:moveTo>
                  <a:pt x="16" y="427"/>
                </a:moveTo>
                <a:lnTo>
                  <a:pt x="16" y="427"/>
                </a:lnTo>
                <a:moveTo>
                  <a:pt x="25" y="392"/>
                </a:moveTo>
                <a:lnTo>
                  <a:pt x="25" y="392"/>
                </a:lnTo>
                <a:moveTo>
                  <a:pt x="25" y="392"/>
                </a:moveTo>
                <a:lnTo>
                  <a:pt x="25" y="392"/>
                </a:lnTo>
                <a:moveTo>
                  <a:pt x="24" y="392"/>
                </a:moveTo>
                <a:lnTo>
                  <a:pt x="24" y="392"/>
                </a:lnTo>
                <a:moveTo>
                  <a:pt x="25" y="393"/>
                </a:moveTo>
                <a:lnTo>
                  <a:pt x="25" y="393"/>
                </a:lnTo>
                <a:moveTo>
                  <a:pt x="16" y="426"/>
                </a:moveTo>
                <a:lnTo>
                  <a:pt x="16" y="426"/>
                </a:lnTo>
                <a:moveTo>
                  <a:pt x="4" y="401"/>
                </a:moveTo>
                <a:lnTo>
                  <a:pt x="4" y="400"/>
                </a:lnTo>
                <a:moveTo>
                  <a:pt x="27" y="400"/>
                </a:moveTo>
                <a:lnTo>
                  <a:pt x="26" y="399"/>
                </a:lnTo>
                <a:moveTo>
                  <a:pt x="22" y="400"/>
                </a:moveTo>
                <a:lnTo>
                  <a:pt x="21" y="399"/>
                </a:lnTo>
                <a:moveTo>
                  <a:pt x="18" y="429"/>
                </a:moveTo>
                <a:lnTo>
                  <a:pt x="18" y="429"/>
                </a:lnTo>
                <a:moveTo>
                  <a:pt x="10" y="397"/>
                </a:moveTo>
                <a:lnTo>
                  <a:pt x="10" y="397"/>
                </a:lnTo>
                <a:moveTo>
                  <a:pt x="9" y="434"/>
                </a:moveTo>
                <a:lnTo>
                  <a:pt x="9" y="435"/>
                </a:lnTo>
                <a:moveTo>
                  <a:pt x="7" y="423"/>
                </a:moveTo>
                <a:lnTo>
                  <a:pt x="6" y="423"/>
                </a:lnTo>
                <a:moveTo>
                  <a:pt x="4" y="397"/>
                </a:moveTo>
                <a:lnTo>
                  <a:pt x="4" y="397"/>
                </a:lnTo>
                <a:moveTo>
                  <a:pt x="9" y="397"/>
                </a:moveTo>
                <a:lnTo>
                  <a:pt x="9" y="397"/>
                </a:lnTo>
                <a:moveTo>
                  <a:pt x="4" y="397"/>
                </a:moveTo>
                <a:lnTo>
                  <a:pt x="4" y="397"/>
                </a:lnTo>
                <a:moveTo>
                  <a:pt x="4" y="432"/>
                </a:moveTo>
                <a:lnTo>
                  <a:pt x="4" y="432"/>
                </a:lnTo>
                <a:moveTo>
                  <a:pt x="4" y="432"/>
                </a:moveTo>
                <a:lnTo>
                  <a:pt x="4" y="432"/>
                </a:lnTo>
                <a:moveTo>
                  <a:pt x="3" y="432"/>
                </a:moveTo>
                <a:lnTo>
                  <a:pt x="3" y="432"/>
                </a:lnTo>
                <a:moveTo>
                  <a:pt x="4" y="433"/>
                </a:moveTo>
                <a:lnTo>
                  <a:pt x="4" y="433"/>
                </a:lnTo>
                <a:moveTo>
                  <a:pt x="7" y="432"/>
                </a:moveTo>
                <a:lnTo>
                  <a:pt x="7" y="432"/>
                </a:lnTo>
                <a:moveTo>
                  <a:pt x="7" y="432"/>
                </a:moveTo>
                <a:lnTo>
                  <a:pt x="7" y="432"/>
                </a:lnTo>
                <a:moveTo>
                  <a:pt x="6" y="432"/>
                </a:moveTo>
                <a:lnTo>
                  <a:pt x="6" y="432"/>
                </a:lnTo>
                <a:moveTo>
                  <a:pt x="7" y="433"/>
                </a:moveTo>
                <a:lnTo>
                  <a:pt x="7" y="433"/>
                </a:lnTo>
                <a:moveTo>
                  <a:pt x="11" y="458"/>
                </a:moveTo>
                <a:lnTo>
                  <a:pt x="11" y="458"/>
                </a:lnTo>
                <a:moveTo>
                  <a:pt x="10" y="458"/>
                </a:moveTo>
                <a:lnTo>
                  <a:pt x="10" y="458"/>
                </a:lnTo>
                <a:moveTo>
                  <a:pt x="10" y="458"/>
                </a:moveTo>
                <a:lnTo>
                  <a:pt x="10" y="458"/>
                </a:lnTo>
                <a:moveTo>
                  <a:pt x="10" y="459"/>
                </a:moveTo>
                <a:lnTo>
                  <a:pt x="10" y="459"/>
                </a:lnTo>
                <a:moveTo>
                  <a:pt x="8" y="429"/>
                </a:moveTo>
                <a:lnTo>
                  <a:pt x="8" y="429"/>
                </a:lnTo>
                <a:moveTo>
                  <a:pt x="7" y="429"/>
                </a:moveTo>
                <a:lnTo>
                  <a:pt x="7" y="429"/>
                </a:lnTo>
                <a:moveTo>
                  <a:pt x="7" y="429"/>
                </a:moveTo>
                <a:lnTo>
                  <a:pt x="7" y="429"/>
                </a:lnTo>
                <a:moveTo>
                  <a:pt x="7" y="430"/>
                </a:moveTo>
                <a:lnTo>
                  <a:pt x="7" y="430"/>
                </a:lnTo>
                <a:moveTo>
                  <a:pt x="6" y="429"/>
                </a:moveTo>
                <a:lnTo>
                  <a:pt x="6" y="429"/>
                </a:lnTo>
                <a:moveTo>
                  <a:pt x="6" y="429"/>
                </a:moveTo>
                <a:lnTo>
                  <a:pt x="6" y="429"/>
                </a:lnTo>
                <a:moveTo>
                  <a:pt x="5" y="429"/>
                </a:moveTo>
                <a:lnTo>
                  <a:pt x="5" y="429"/>
                </a:lnTo>
                <a:moveTo>
                  <a:pt x="6" y="430"/>
                </a:moveTo>
                <a:lnTo>
                  <a:pt x="6" y="430"/>
                </a:lnTo>
                <a:moveTo>
                  <a:pt x="4" y="440"/>
                </a:moveTo>
                <a:lnTo>
                  <a:pt x="4" y="440"/>
                </a:lnTo>
                <a:moveTo>
                  <a:pt x="4" y="440"/>
                </a:moveTo>
                <a:lnTo>
                  <a:pt x="4" y="440"/>
                </a:lnTo>
                <a:moveTo>
                  <a:pt x="3" y="440"/>
                </a:moveTo>
                <a:lnTo>
                  <a:pt x="3" y="440"/>
                </a:lnTo>
                <a:moveTo>
                  <a:pt x="4" y="441"/>
                </a:moveTo>
                <a:lnTo>
                  <a:pt x="4" y="441"/>
                </a:lnTo>
                <a:moveTo>
                  <a:pt x="5" y="392"/>
                </a:moveTo>
                <a:lnTo>
                  <a:pt x="5" y="392"/>
                </a:lnTo>
                <a:moveTo>
                  <a:pt x="4" y="392"/>
                </a:moveTo>
                <a:lnTo>
                  <a:pt x="4" y="392"/>
                </a:lnTo>
                <a:moveTo>
                  <a:pt x="4" y="392"/>
                </a:moveTo>
                <a:lnTo>
                  <a:pt x="4" y="392"/>
                </a:lnTo>
                <a:moveTo>
                  <a:pt x="4" y="393"/>
                </a:moveTo>
                <a:lnTo>
                  <a:pt x="4" y="393"/>
                </a:lnTo>
                <a:moveTo>
                  <a:pt x="6" y="444"/>
                </a:moveTo>
                <a:lnTo>
                  <a:pt x="6" y="444"/>
                </a:lnTo>
                <a:moveTo>
                  <a:pt x="6" y="444"/>
                </a:moveTo>
                <a:lnTo>
                  <a:pt x="6" y="444"/>
                </a:lnTo>
                <a:moveTo>
                  <a:pt x="5" y="444"/>
                </a:moveTo>
                <a:lnTo>
                  <a:pt x="5" y="444"/>
                </a:lnTo>
                <a:moveTo>
                  <a:pt x="6" y="445"/>
                </a:moveTo>
                <a:lnTo>
                  <a:pt x="6" y="445"/>
                </a:lnTo>
                <a:moveTo>
                  <a:pt x="9" y="437"/>
                </a:moveTo>
                <a:lnTo>
                  <a:pt x="9" y="437"/>
                </a:lnTo>
                <a:moveTo>
                  <a:pt x="4" y="392"/>
                </a:moveTo>
                <a:lnTo>
                  <a:pt x="4" y="392"/>
                </a:lnTo>
                <a:moveTo>
                  <a:pt x="25" y="392"/>
                </a:moveTo>
                <a:lnTo>
                  <a:pt x="25" y="392"/>
                </a:lnTo>
                <a:moveTo>
                  <a:pt x="25" y="397"/>
                </a:moveTo>
                <a:lnTo>
                  <a:pt x="25" y="397"/>
                </a:lnTo>
                <a:moveTo>
                  <a:pt x="4" y="397"/>
                </a:moveTo>
                <a:lnTo>
                  <a:pt x="4" y="397"/>
                </a:lnTo>
                <a:moveTo>
                  <a:pt x="4" y="397"/>
                </a:moveTo>
                <a:lnTo>
                  <a:pt x="4" y="397"/>
                </a:lnTo>
                <a:moveTo>
                  <a:pt x="18" y="427"/>
                </a:moveTo>
                <a:lnTo>
                  <a:pt x="18" y="427"/>
                </a:lnTo>
                <a:moveTo>
                  <a:pt x="18" y="427"/>
                </a:moveTo>
                <a:lnTo>
                  <a:pt x="18" y="427"/>
                </a:lnTo>
                <a:moveTo>
                  <a:pt x="18" y="425"/>
                </a:moveTo>
                <a:lnTo>
                  <a:pt x="18" y="425"/>
                </a:lnTo>
                <a:moveTo>
                  <a:pt x="18" y="425"/>
                </a:moveTo>
                <a:lnTo>
                  <a:pt x="18" y="425"/>
                </a:lnTo>
                <a:moveTo>
                  <a:pt x="18" y="425"/>
                </a:moveTo>
                <a:lnTo>
                  <a:pt x="18" y="425"/>
                </a:lnTo>
                <a:moveTo>
                  <a:pt x="18" y="425"/>
                </a:moveTo>
                <a:lnTo>
                  <a:pt x="18" y="425"/>
                </a:lnTo>
                <a:moveTo>
                  <a:pt x="18" y="425"/>
                </a:moveTo>
                <a:lnTo>
                  <a:pt x="18" y="425"/>
                </a:lnTo>
                <a:moveTo>
                  <a:pt x="19" y="425"/>
                </a:moveTo>
                <a:lnTo>
                  <a:pt x="19" y="425"/>
                </a:lnTo>
                <a:moveTo>
                  <a:pt x="20" y="425"/>
                </a:moveTo>
                <a:lnTo>
                  <a:pt x="20" y="425"/>
                </a:lnTo>
                <a:moveTo>
                  <a:pt x="20" y="425"/>
                </a:moveTo>
                <a:lnTo>
                  <a:pt x="20" y="425"/>
                </a:lnTo>
                <a:moveTo>
                  <a:pt x="20" y="425"/>
                </a:moveTo>
                <a:lnTo>
                  <a:pt x="20" y="425"/>
                </a:lnTo>
                <a:moveTo>
                  <a:pt x="20" y="427"/>
                </a:moveTo>
                <a:lnTo>
                  <a:pt x="20" y="427"/>
                </a:lnTo>
                <a:moveTo>
                  <a:pt x="20" y="427"/>
                </a:moveTo>
                <a:lnTo>
                  <a:pt x="20" y="427"/>
                </a:lnTo>
                <a:moveTo>
                  <a:pt x="19" y="427"/>
                </a:moveTo>
                <a:lnTo>
                  <a:pt x="19" y="427"/>
                </a:lnTo>
                <a:moveTo>
                  <a:pt x="18" y="427"/>
                </a:moveTo>
                <a:lnTo>
                  <a:pt x="18" y="427"/>
                </a:lnTo>
                <a:moveTo>
                  <a:pt x="18" y="427"/>
                </a:moveTo>
                <a:lnTo>
                  <a:pt x="18" y="427"/>
                </a:lnTo>
                <a:moveTo>
                  <a:pt x="16" y="426"/>
                </a:moveTo>
                <a:lnTo>
                  <a:pt x="16" y="426"/>
                </a:lnTo>
                <a:moveTo>
                  <a:pt x="15" y="427"/>
                </a:moveTo>
                <a:lnTo>
                  <a:pt x="15" y="427"/>
                </a:lnTo>
                <a:moveTo>
                  <a:pt x="15" y="427"/>
                </a:moveTo>
                <a:lnTo>
                  <a:pt x="15" y="427"/>
                </a:lnTo>
                <a:moveTo>
                  <a:pt x="16" y="426"/>
                </a:moveTo>
                <a:lnTo>
                  <a:pt x="16" y="426"/>
                </a:lnTo>
                <a:moveTo>
                  <a:pt x="16" y="426"/>
                </a:moveTo>
                <a:lnTo>
                  <a:pt x="16" y="426"/>
                </a:lnTo>
                <a:moveTo>
                  <a:pt x="16" y="426"/>
                </a:moveTo>
                <a:lnTo>
                  <a:pt x="16" y="426"/>
                </a:lnTo>
                <a:moveTo>
                  <a:pt x="17" y="427"/>
                </a:moveTo>
                <a:lnTo>
                  <a:pt x="17" y="427"/>
                </a:lnTo>
                <a:moveTo>
                  <a:pt x="17" y="427"/>
                </a:moveTo>
                <a:lnTo>
                  <a:pt x="17" y="427"/>
                </a:lnTo>
                <a:moveTo>
                  <a:pt x="16" y="427"/>
                </a:moveTo>
                <a:lnTo>
                  <a:pt x="16" y="427"/>
                </a:lnTo>
                <a:moveTo>
                  <a:pt x="16" y="427"/>
                </a:moveTo>
                <a:lnTo>
                  <a:pt x="16" y="427"/>
                </a:lnTo>
                <a:moveTo>
                  <a:pt x="15" y="427"/>
                </a:moveTo>
                <a:lnTo>
                  <a:pt x="15" y="427"/>
                </a:lnTo>
                <a:moveTo>
                  <a:pt x="15" y="427"/>
                </a:moveTo>
                <a:lnTo>
                  <a:pt x="15" y="427"/>
                </a:lnTo>
                <a:moveTo>
                  <a:pt x="14" y="425"/>
                </a:moveTo>
                <a:lnTo>
                  <a:pt x="14" y="425"/>
                </a:lnTo>
                <a:moveTo>
                  <a:pt x="13" y="427"/>
                </a:moveTo>
                <a:lnTo>
                  <a:pt x="13" y="427"/>
                </a:lnTo>
                <a:moveTo>
                  <a:pt x="13" y="427"/>
                </a:moveTo>
                <a:lnTo>
                  <a:pt x="13" y="427"/>
                </a:lnTo>
                <a:moveTo>
                  <a:pt x="13" y="427"/>
                </a:moveTo>
                <a:lnTo>
                  <a:pt x="13" y="427"/>
                </a:lnTo>
                <a:moveTo>
                  <a:pt x="13" y="427"/>
                </a:moveTo>
                <a:lnTo>
                  <a:pt x="13" y="427"/>
                </a:lnTo>
                <a:moveTo>
                  <a:pt x="14" y="425"/>
                </a:moveTo>
                <a:lnTo>
                  <a:pt x="14" y="425"/>
                </a:lnTo>
                <a:moveTo>
                  <a:pt x="14" y="425"/>
                </a:moveTo>
                <a:lnTo>
                  <a:pt x="14" y="425"/>
                </a:lnTo>
                <a:moveTo>
                  <a:pt x="12" y="427"/>
                </a:moveTo>
                <a:lnTo>
                  <a:pt x="12" y="427"/>
                </a:lnTo>
                <a:moveTo>
                  <a:pt x="12" y="427"/>
                </a:moveTo>
                <a:lnTo>
                  <a:pt x="12" y="427"/>
                </a:lnTo>
                <a:moveTo>
                  <a:pt x="12" y="427"/>
                </a:moveTo>
                <a:lnTo>
                  <a:pt x="12" y="427"/>
                </a:lnTo>
                <a:moveTo>
                  <a:pt x="12" y="427"/>
                </a:moveTo>
                <a:lnTo>
                  <a:pt x="12" y="427"/>
                </a:lnTo>
                <a:moveTo>
                  <a:pt x="12" y="427"/>
                </a:moveTo>
                <a:lnTo>
                  <a:pt x="12" y="427"/>
                </a:lnTo>
                <a:moveTo>
                  <a:pt x="10" y="427"/>
                </a:moveTo>
                <a:lnTo>
                  <a:pt x="10" y="427"/>
                </a:lnTo>
                <a:moveTo>
                  <a:pt x="27" y="401"/>
                </a:moveTo>
                <a:lnTo>
                  <a:pt x="27" y="399"/>
                </a:lnTo>
                <a:moveTo>
                  <a:pt x="3" y="399"/>
                </a:moveTo>
                <a:lnTo>
                  <a:pt x="2" y="401"/>
                </a:lnTo>
                <a:moveTo>
                  <a:pt x="26" y="399"/>
                </a:moveTo>
                <a:lnTo>
                  <a:pt x="26" y="401"/>
                </a:lnTo>
                <a:moveTo>
                  <a:pt x="22" y="399"/>
                </a:moveTo>
                <a:lnTo>
                  <a:pt x="23" y="401"/>
                </a:lnTo>
                <a:moveTo>
                  <a:pt x="16" y="399"/>
                </a:moveTo>
                <a:lnTo>
                  <a:pt x="16" y="401"/>
                </a:lnTo>
                <a:moveTo>
                  <a:pt x="19" y="401"/>
                </a:moveTo>
                <a:lnTo>
                  <a:pt x="20" y="399"/>
                </a:lnTo>
                <a:moveTo>
                  <a:pt x="10" y="399"/>
                </a:moveTo>
                <a:lnTo>
                  <a:pt x="10" y="401"/>
                </a:lnTo>
                <a:moveTo>
                  <a:pt x="13" y="401"/>
                </a:moveTo>
                <a:lnTo>
                  <a:pt x="13" y="399"/>
                </a:lnTo>
                <a:moveTo>
                  <a:pt x="7" y="401"/>
                </a:moveTo>
                <a:lnTo>
                  <a:pt x="7" y="399"/>
                </a:lnTo>
                <a:moveTo>
                  <a:pt x="3" y="401"/>
                </a:moveTo>
                <a:lnTo>
                  <a:pt x="3" y="399"/>
                </a:lnTo>
                <a:moveTo>
                  <a:pt x="9" y="392"/>
                </a:moveTo>
                <a:lnTo>
                  <a:pt x="9" y="392"/>
                </a:lnTo>
                <a:moveTo>
                  <a:pt x="4" y="392"/>
                </a:moveTo>
                <a:lnTo>
                  <a:pt x="4" y="392"/>
                </a:lnTo>
                <a:moveTo>
                  <a:pt x="26" y="399"/>
                </a:moveTo>
                <a:lnTo>
                  <a:pt x="25" y="398"/>
                </a:lnTo>
                <a:moveTo>
                  <a:pt x="25" y="392"/>
                </a:moveTo>
                <a:lnTo>
                  <a:pt x="25" y="392"/>
                </a:lnTo>
                <a:moveTo>
                  <a:pt x="20" y="392"/>
                </a:moveTo>
                <a:lnTo>
                  <a:pt x="20" y="392"/>
                </a:lnTo>
                <a:moveTo>
                  <a:pt x="25" y="398"/>
                </a:moveTo>
                <a:lnTo>
                  <a:pt x="25" y="399"/>
                </a:lnTo>
                <a:moveTo>
                  <a:pt x="16" y="399"/>
                </a:moveTo>
                <a:lnTo>
                  <a:pt x="15" y="398"/>
                </a:lnTo>
                <a:moveTo>
                  <a:pt x="14" y="398"/>
                </a:moveTo>
                <a:lnTo>
                  <a:pt x="13" y="399"/>
                </a:lnTo>
                <a:moveTo>
                  <a:pt x="10" y="399"/>
                </a:moveTo>
                <a:lnTo>
                  <a:pt x="9" y="398"/>
                </a:lnTo>
                <a:moveTo>
                  <a:pt x="5" y="399"/>
                </a:moveTo>
                <a:lnTo>
                  <a:pt x="5" y="398"/>
                </a:lnTo>
                <a:moveTo>
                  <a:pt x="4" y="398"/>
                </a:moveTo>
                <a:lnTo>
                  <a:pt x="3" y="399"/>
                </a:lnTo>
                <a:moveTo>
                  <a:pt x="20" y="397"/>
                </a:moveTo>
                <a:lnTo>
                  <a:pt x="20" y="397"/>
                </a:lnTo>
                <a:moveTo>
                  <a:pt x="10" y="397"/>
                </a:moveTo>
                <a:lnTo>
                  <a:pt x="9" y="397"/>
                </a:lnTo>
                <a:moveTo>
                  <a:pt x="19" y="425"/>
                </a:moveTo>
                <a:lnTo>
                  <a:pt x="20" y="425"/>
                </a:lnTo>
                <a:moveTo>
                  <a:pt x="20" y="427"/>
                </a:moveTo>
                <a:lnTo>
                  <a:pt x="19" y="427"/>
                </a:lnTo>
                <a:moveTo>
                  <a:pt x="16" y="426"/>
                </a:moveTo>
                <a:lnTo>
                  <a:pt x="16" y="425"/>
                </a:lnTo>
                <a:moveTo>
                  <a:pt x="15" y="425"/>
                </a:moveTo>
                <a:lnTo>
                  <a:pt x="15" y="425"/>
                </a:lnTo>
                <a:moveTo>
                  <a:pt x="15" y="425"/>
                </a:moveTo>
                <a:lnTo>
                  <a:pt x="15" y="426"/>
                </a:lnTo>
                <a:moveTo>
                  <a:pt x="16" y="426"/>
                </a:moveTo>
                <a:lnTo>
                  <a:pt x="16" y="426"/>
                </a:lnTo>
                <a:moveTo>
                  <a:pt x="16" y="426"/>
                </a:moveTo>
                <a:lnTo>
                  <a:pt x="16" y="426"/>
                </a:lnTo>
                <a:moveTo>
                  <a:pt x="15" y="426"/>
                </a:moveTo>
                <a:lnTo>
                  <a:pt x="15" y="425"/>
                </a:lnTo>
                <a:moveTo>
                  <a:pt x="15" y="425"/>
                </a:moveTo>
                <a:lnTo>
                  <a:pt x="15" y="425"/>
                </a:lnTo>
                <a:moveTo>
                  <a:pt x="16" y="425"/>
                </a:moveTo>
                <a:lnTo>
                  <a:pt x="16" y="425"/>
                </a:lnTo>
                <a:moveTo>
                  <a:pt x="16" y="425"/>
                </a:moveTo>
                <a:lnTo>
                  <a:pt x="17" y="426"/>
                </a:lnTo>
                <a:moveTo>
                  <a:pt x="17" y="426"/>
                </a:moveTo>
                <a:lnTo>
                  <a:pt x="16" y="426"/>
                </a:lnTo>
                <a:moveTo>
                  <a:pt x="16" y="426"/>
                </a:moveTo>
                <a:lnTo>
                  <a:pt x="16" y="426"/>
                </a:lnTo>
                <a:moveTo>
                  <a:pt x="16" y="426"/>
                </a:moveTo>
                <a:lnTo>
                  <a:pt x="17" y="426"/>
                </a:lnTo>
                <a:moveTo>
                  <a:pt x="17" y="426"/>
                </a:moveTo>
                <a:lnTo>
                  <a:pt x="17" y="427"/>
                </a:lnTo>
                <a:moveTo>
                  <a:pt x="17" y="427"/>
                </a:moveTo>
                <a:lnTo>
                  <a:pt x="17" y="427"/>
                </a:lnTo>
                <a:moveTo>
                  <a:pt x="17" y="427"/>
                </a:moveTo>
                <a:lnTo>
                  <a:pt x="16" y="427"/>
                </a:lnTo>
                <a:moveTo>
                  <a:pt x="16" y="427"/>
                </a:moveTo>
                <a:lnTo>
                  <a:pt x="16" y="427"/>
                </a:lnTo>
                <a:moveTo>
                  <a:pt x="16" y="427"/>
                </a:moveTo>
                <a:lnTo>
                  <a:pt x="16" y="426"/>
                </a:lnTo>
                <a:moveTo>
                  <a:pt x="16" y="426"/>
                </a:moveTo>
                <a:lnTo>
                  <a:pt x="16" y="426"/>
                </a:lnTo>
                <a:moveTo>
                  <a:pt x="14" y="425"/>
                </a:moveTo>
                <a:lnTo>
                  <a:pt x="14" y="425"/>
                </a:lnTo>
                <a:moveTo>
                  <a:pt x="14" y="427"/>
                </a:moveTo>
                <a:lnTo>
                  <a:pt x="14" y="427"/>
                </a:lnTo>
                <a:moveTo>
                  <a:pt x="14" y="427"/>
                </a:moveTo>
                <a:lnTo>
                  <a:pt x="13" y="427"/>
                </a:lnTo>
                <a:moveTo>
                  <a:pt x="13" y="427"/>
                </a:moveTo>
                <a:lnTo>
                  <a:pt x="13" y="427"/>
                </a:lnTo>
                <a:moveTo>
                  <a:pt x="13" y="427"/>
                </a:moveTo>
                <a:lnTo>
                  <a:pt x="13" y="427"/>
                </a:lnTo>
                <a:moveTo>
                  <a:pt x="13" y="427"/>
                </a:moveTo>
                <a:lnTo>
                  <a:pt x="13" y="427"/>
                </a:lnTo>
                <a:moveTo>
                  <a:pt x="13" y="427"/>
                </a:moveTo>
                <a:lnTo>
                  <a:pt x="13" y="427"/>
                </a:lnTo>
                <a:moveTo>
                  <a:pt x="13" y="427"/>
                </a:moveTo>
                <a:lnTo>
                  <a:pt x="14" y="427"/>
                </a:lnTo>
                <a:moveTo>
                  <a:pt x="14" y="427"/>
                </a:moveTo>
                <a:lnTo>
                  <a:pt x="14" y="427"/>
                </a:lnTo>
                <a:moveTo>
                  <a:pt x="10" y="427"/>
                </a:moveTo>
                <a:lnTo>
                  <a:pt x="10" y="427"/>
                </a:lnTo>
                <a:moveTo>
                  <a:pt x="10" y="425"/>
                </a:moveTo>
                <a:lnTo>
                  <a:pt x="10" y="425"/>
                </a:lnTo>
                <a:moveTo>
                  <a:pt x="10" y="425"/>
                </a:moveTo>
                <a:lnTo>
                  <a:pt x="10" y="425"/>
                </a:lnTo>
                <a:moveTo>
                  <a:pt x="10" y="425"/>
                </a:moveTo>
                <a:lnTo>
                  <a:pt x="10" y="425"/>
                </a:lnTo>
                <a:moveTo>
                  <a:pt x="10" y="425"/>
                </a:moveTo>
                <a:lnTo>
                  <a:pt x="10" y="425"/>
                </a:lnTo>
                <a:moveTo>
                  <a:pt x="12" y="425"/>
                </a:moveTo>
                <a:lnTo>
                  <a:pt x="12" y="425"/>
                </a:lnTo>
                <a:moveTo>
                  <a:pt x="12" y="425"/>
                </a:moveTo>
                <a:lnTo>
                  <a:pt x="12" y="425"/>
                </a:lnTo>
                <a:moveTo>
                  <a:pt x="25" y="416"/>
                </a:moveTo>
                <a:lnTo>
                  <a:pt x="25" y="416"/>
                </a:lnTo>
                <a:moveTo>
                  <a:pt x="19" y="458"/>
                </a:moveTo>
                <a:lnTo>
                  <a:pt x="19" y="458"/>
                </a:lnTo>
                <a:moveTo>
                  <a:pt x="26" y="440"/>
                </a:moveTo>
                <a:lnTo>
                  <a:pt x="26" y="440"/>
                </a:lnTo>
                <a:moveTo>
                  <a:pt x="26" y="440"/>
                </a:moveTo>
                <a:lnTo>
                  <a:pt x="26" y="440"/>
                </a:lnTo>
                <a:moveTo>
                  <a:pt x="26" y="440"/>
                </a:moveTo>
                <a:lnTo>
                  <a:pt x="26" y="440"/>
                </a:lnTo>
                <a:moveTo>
                  <a:pt x="25" y="440"/>
                </a:moveTo>
                <a:lnTo>
                  <a:pt x="25" y="440"/>
                </a:lnTo>
                <a:moveTo>
                  <a:pt x="26" y="441"/>
                </a:moveTo>
                <a:lnTo>
                  <a:pt x="26" y="441"/>
                </a:lnTo>
                <a:moveTo>
                  <a:pt x="25" y="444"/>
                </a:moveTo>
                <a:lnTo>
                  <a:pt x="25" y="444"/>
                </a:lnTo>
                <a:moveTo>
                  <a:pt x="24" y="444"/>
                </a:moveTo>
                <a:lnTo>
                  <a:pt x="24" y="444"/>
                </a:lnTo>
                <a:moveTo>
                  <a:pt x="24" y="444"/>
                </a:moveTo>
                <a:lnTo>
                  <a:pt x="24" y="444"/>
                </a:lnTo>
                <a:moveTo>
                  <a:pt x="24" y="445"/>
                </a:moveTo>
                <a:lnTo>
                  <a:pt x="24" y="445"/>
                </a:lnTo>
                <a:moveTo>
                  <a:pt x="10" y="425"/>
                </a:moveTo>
                <a:lnTo>
                  <a:pt x="10" y="425"/>
                </a:lnTo>
                <a:moveTo>
                  <a:pt x="10" y="425"/>
                </a:moveTo>
                <a:lnTo>
                  <a:pt x="10" y="425"/>
                </a:lnTo>
                <a:moveTo>
                  <a:pt x="24" y="415"/>
                </a:moveTo>
                <a:lnTo>
                  <a:pt x="6" y="415"/>
                </a:lnTo>
                <a:moveTo>
                  <a:pt x="18" y="429"/>
                </a:moveTo>
                <a:lnTo>
                  <a:pt x="21" y="428"/>
                </a:lnTo>
                <a:moveTo>
                  <a:pt x="19" y="415"/>
                </a:moveTo>
                <a:lnTo>
                  <a:pt x="6" y="415"/>
                </a:lnTo>
                <a:moveTo>
                  <a:pt x="6" y="415"/>
                </a:moveTo>
                <a:lnTo>
                  <a:pt x="4" y="415"/>
                </a:lnTo>
                <a:moveTo>
                  <a:pt x="6" y="415"/>
                </a:moveTo>
                <a:lnTo>
                  <a:pt x="5" y="415"/>
                </a:lnTo>
                <a:moveTo>
                  <a:pt x="5" y="415"/>
                </a:moveTo>
                <a:lnTo>
                  <a:pt x="4" y="415"/>
                </a:lnTo>
                <a:moveTo>
                  <a:pt x="24" y="415"/>
                </a:moveTo>
                <a:lnTo>
                  <a:pt x="6" y="416"/>
                </a:lnTo>
                <a:moveTo>
                  <a:pt x="24" y="416"/>
                </a:moveTo>
                <a:lnTo>
                  <a:pt x="6" y="417"/>
                </a:lnTo>
                <a:moveTo>
                  <a:pt x="25" y="417"/>
                </a:moveTo>
                <a:lnTo>
                  <a:pt x="24" y="417"/>
                </a:lnTo>
                <a:moveTo>
                  <a:pt x="25" y="416"/>
                </a:moveTo>
                <a:lnTo>
                  <a:pt x="5" y="416"/>
                </a:lnTo>
                <a:moveTo>
                  <a:pt x="5" y="416"/>
                </a:moveTo>
                <a:lnTo>
                  <a:pt x="4" y="416"/>
                </a:lnTo>
                <a:moveTo>
                  <a:pt x="6" y="417"/>
                </a:moveTo>
                <a:lnTo>
                  <a:pt x="24" y="416"/>
                </a:lnTo>
                <a:moveTo>
                  <a:pt x="25" y="417"/>
                </a:moveTo>
                <a:lnTo>
                  <a:pt x="19" y="417"/>
                </a:lnTo>
                <a:moveTo>
                  <a:pt x="25" y="416"/>
                </a:moveTo>
                <a:lnTo>
                  <a:pt x="4" y="416"/>
                </a:lnTo>
                <a:moveTo>
                  <a:pt x="8" y="428"/>
                </a:moveTo>
                <a:lnTo>
                  <a:pt x="11" y="429"/>
                </a:lnTo>
                <a:moveTo>
                  <a:pt x="21" y="424"/>
                </a:moveTo>
                <a:lnTo>
                  <a:pt x="25" y="419"/>
                </a:lnTo>
                <a:moveTo>
                  <a:pt x="4" y="419"/>
                </a:moveTo>
                <a:lnTo>
                  <a:pt x="8" y="424"/>
                </a:lnTo>
                <a:moveTo>
                  <a:pt x="7" y="415"/>
                </a:moveTo>
                <a:lnTo>
                  <a:pt x="24" y="415"/>
                </a:lnTo>
                <a:moveTo>
                  <a:pt x="7" y="415"/>
                </a:moveTo>
                <a:lnTo>
                  <a:pt x="6" y="415"/>
                </a:lnTo>
                <a:moveTo>
                  <a:pt x="10" y="392"/>
                </a:moveTo>
                <a:lnTo>
                  <a:pt x="19" y="392"/>
                </a:lnTo>
                <a:moveTo>
                  <a:pt x="26" y="440"/>
                </a:moveTo>
                <a:lnTo>
                  <a:pt x="26" y="440"/>
                </a:lnTo>
                <a:moveTo>
                  <a:pt x="26" y="441"/>
                </a:moveTo>
                <a:lnTo>
                  <a:pt x="24" y="444"/>
                </a:lnTo>
                <a:moveTo>
                  <a:pt x="26" y="440"/>
                </a:moveTo>
                <a:lnTo>
                  <a:pt x="26" y="441"/>
                </a:lnTo>
                <a:moveTo>
                  <a:pt x="25" y="432"/>
                </a:moveTo>
                <a:lnTo>
                  <a:pt x="25" y="440"/>
                </a:lnTo>
                <a:moveTo>
                  <a:pt x="24" y="444"/>
                </a:moveTo>
                <a:lnTo>
                  <a:pt x="24" y="432"/>
                </a:lnTo>
              </a:path>
            </a:pathLst>
          </a:custGeom>
          <a:noFill/>
          <a:ln w="3517" cap="sq">
            <a:solidFill>
              <a:srgbClr val="20272F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70" name="path"/>
          <p:cNvSpPr/>
          <p:nvPr>
            <p:custDataLst>
              <p:tags r:id="rId177"/>
            </p:custDataLst>
          </p:nvPr>
        </p:nvSpPr>
        <p:spPr>
          <a:xfrm>
            <a:off x="5686020" y="5012639"/>
            <a:ext cx="59183" cy="85696"/>
          </a:xfrm>
          <a:custGeom>
            <a:avLst/>
            <a:gdLst/>
            <a:ahLst/>
            <a:cxnLst/>
            <a:rect l="0" t="0" r="0" b="0"/>
            <a:pathLst>
              <a:path w="93" h="134">
                <a:moveTo>
                  <a:pt x="2" y="1"/>
                </a:moveTo>
                <a:lnTo>
                  <a:pt x="90" y="133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71" name="path"/>
          <p:cNvSpPr/>
          <p:nvPr>
            <p:custDataLst>
              <p:tags r:id="rId178"/>
            </p:custDataLst>
          </p:nvPr>
        </p:nvSpPr>
        <p:spPr>
          <a:xfrm>
            <a:off x="5688823" y="4481967"/>
            <a:ext cx="59183" cy="85696"/>
          </a:xfrm>
          <a:custGeom>
            <a:avLst/>
            <a:gdLst/>
            <a:ahLst/>
            <a:cxnLst/>
            <a:rect l="0" t="0" r="0" b="0"/>
            <a:pathLst>
              <a:path w="93" h="134">
                <a:moveTo>
                  <a:pt x="2" y="1"/>
                </a:moveTo>
                <a:lnTo>
                  <a:pt x="90" y="133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73" name="path"/>
          <p:cNvSpPr/>
          <p:nvPr>
            <p:custDataLst>
              <p:tags r:id="rId179"/>
            </p:custDataLst>
          </p:nvPr>
        </p:nvSpPr>
        <p:spPr>
          <a:xfrm>
            <a:off x="6234586" y="5211021"/>
            <a:ext cx="114994" cy="34480"/>
          </a:xfrm>
          <a:custGeom>
            <a:avLst/>
            <a:gdLst/>
            <a:ahLst/>
            <a:cxnLst/>
            <a:rect l="0" t="0" r="0" b="0"/>
            <a:pathLst>
              <a:path w="181" h="54">
                <a:moveTo>
                  <a:pt x="174" y="51"/>
                </a:moveTo>
                <a:lnTo>
                  <a:pt x="174" y="51"/>
                </a:lnTo>
                <a:moveTo>
                  <a:pt x="177" y="5"/>
                </a:moveTo>
                <a:lnTo>
                  <a:pt x="177" y="6"/>
                </a:lnTo>
                <a:moveTo>
                  <a:pt x="177" y="6"/>
                </a:moveTo>
                <a:lnTo>
                  <a:pt x="176" y="6"/>
                </a:lnTo>
                <a:moveTo>
                  <a:pt x="176" y="20"/>
                </a:moveTo>
                <a:lnTo>
                  <a:pt x="178" y="20"/>
                </a:lnTo>
                <a:moveTo>
                  <a:pt x="174" y="2"/>
                </a:moveTo>
                <a:lnTo>
                  <a:pt x="173" y="3"/>
                </a:lnTo>
                <a:moveTo>
                  <a:pt x="173" y="3"/>
                </a:moveTo>
                <a:lnTo>
                  <a:pt x="173" y="4"/>
                </a:lnTo>
                <a:moveTo>
                  <a:pt x="176" y="6"/>
                </a:moveTo>
                <a:lnTo>
                  <a:pt x="173" y="4"/>
                </a:lnTo>
                <a:moveTo>
                  <a:pt x="178" y="5"/>
                </a:moveTo>
                <a:lnTo>
                  <a:pt x="175" y="2"/>
                </a:lnTo>
                <a:moveTo>
                  <a:pt x="163" y="10"/>
                </a:moveTo>
                <a:lnTo>
                  <a:pt x="165" y="11"/>
                </a:lnTo>
                <a:moveTo>
                  <a:pt x="14" y="11"/>
                </a:moveTo>
                <a:lnTo>
                  <a:pt x="16" y="10"/>
                </a:lnTo>
                <a:moveTo>
                  <a:pt x="163" y="10"/>
                </a:moveTo>
                <a:lnTo>
                  <a:pt x="16" y="10"/>
                </a:lnTo>
                <a:moveTo>
                  <a:pt x="178" y="33"/>
                </a:moveTo>
                <a:lnTo>
                  <a:pt x="176" y="33"/>
                </a:lnTo>
                <a:moveTo>
                  <a:pt x="177" y="49"/>
                </a:moveTo>
                <a:lnTo>
                  <a:pt x="177" y="48"/>
                </a:lnTo>
                <a:moveTo>
                  <a:pt x="177" y="48"/>
                </a:moveTo>
                <a:lnTo>
                  <a:pt x="176" y="48"/>
                </a:lnTo>
                <a:moveTo>
                  <a:pt x="165" y="42"/>
                </a:moveTo>
                <a:lnTo>
                  <a:pt x="163" y="44"/>
                </a:lnTo>
                <a:moveTo>
                  <a:pt x="174" y="51"/>
                </a:moveTo>
                <a:lnTo>
                  <a:pt x="173" y="50"/>
                </a:lnTo>
                <a:moveTo>
                  <a:pt x="175" y="51"/>
                </a:moveTo>
                <a:lnTo>
                  <a:pt x="178" y="48"/>
                </a:lnTo>
                <a:moveTo>
                  <a:pt x="173" y="50"/>
                </a:moveTo>
                <a:lnTo>
                  <a:pt x="176" y="48"/>
                </a:lnTo>
                <a:moveTo>
                  <a:pt x="16" y="44"/>
                </a:moveTo>
                <a:lnTo>
                  <a:pt x="14" y="42"/>
                </a:lnTo>
                <a:moveTo>
                  <a:pt x="163" y="44"/>
                </a:moveTo>
                <a:lnTo>
                  <a:pt x="16" y="44"/>
                </a:lnTo>
                <a:moveTo>
                  <a:pt x="14" y="42"/>
                </a:moveTo>
                <a:lnTo>
                  <a:pt x="14" y="11"/>
                </a:lnTo>
                <a:moveTo>
                  <a:pt x="178" y="48"/>
                </a:moveTo>
                <a:lnTo>
                  <a:pt x="178" y="5"/>
                </a:lnTo>
                <a:moveTo>
                  <a:pt x="176" y="48"/>
                </a:moveTo>
                <a:lnTo>
                  <a:pt x="176" y="6"/>
                </a:lnTo>
                <a:moveTo>
                  <a:pt x="165" y="42"/>
                </a:moveTo>
                <a:lnTo>
                  <a:pt x="165" y="11"/>
                </a:lnTo>
                <a:moveTo>
                  <a:pt x="2" y="5"/>
                </a:moveTo>
                <a:lnTo>
                  <a:pt x="6" y="2"/>
                </a:lnTo>
                <a:moveTo>
                  <a:pt x="6" y="4"/>
                </a:moveTo>
                <a:lnTo>
                  <a:pt x="3" y="6"/>
                </a:lnTo>
                <a:moveTo>
                  <a:pt x="6" y="2"/>
                </a:moveTo>
                <a:lnTo>
                  <a:pt x="6" y="3"/>
                </a:lnTo>
                <a:moveTo>
                  <a:pt x="6" y="3"/>
                </a:moveTo>
                <a:lnTo>
                  <a:pt x="6" y="4"/>
                </a:lnTo>
                <a:moveTo>
                  <a:pt x="2" y="5"/>
                </a:moveTo>
                <a:lnTo>
                  <a:pt x="3" y="5"/>
                </a:lnTo>
                <a:moveTo>
                  <a:pt x="3" y="5"/>
                </a:moveTo>
                <a:lnTo>
                  <a:pt x="3" y="6"/>
                </a:lnTo>
                <a:moveTo>
                  <a:pt x="6" y="51"/>
                </a:moveTo>
                <a:lnTo>
                  <a:pt x="2" y="48"/>
                </a:lnTo>
                <a:moveTo>
                  <a:pt x="2" y="9"/>
                </a:moveTo>
                <a:lnTo>
                  <a:pt x="3" y="9"/>
                </a:lnTo>
                <a:moveTo>
                  <a:pt x="3" y="17"/>
                </a:moveTo>
                <a:lnTo>
                  <a:pt x="2" y="17"/>
                </a:lnTo>
                <a:moveTo>
                  <a:pt x="6" y="51"/>
                </a:moveTo>
                <a:lnTo>
                  <a:pt x="6" y="51"/>
                </a:lnTo>
                <a:moveTo>
                  <a:pt x="6" y="51"/>
                </a:moveTo>
                <a:lnTo>
                  <a:pt x="6" y="50"/>
                </a:lnTo>
                <a:moveTo>
                  <a:pt x="6" y="50"/>
                </a:moveTo>
                <a:lnTo>
                  <a:pt x="3" y="48"/>
                </a:lnTo>
                <a:moveTo>
                  <a:pt x="2" y="49"/>
                </a:moveTo>
                <a:lnTo>
                  <a:pt x="3" y="48"/>
                </a:lnTo>
                <a:moveTo>
                  <a:pt x="3" y="48"/>
                </a:moveTo>
                <a:lnTo>
                  <a:pt x="3" y="48"/>
                </a:lnTo>
                <a:moveTo>
                  <a:pt x="2" y="37"/>
                </a:moveTo>
                <a:lnTo>
                  <a:pt x="3" y="37"/>
                </a:lnTo>
                <a:moveTo>
                  <a:pt x="3" y="45"/>
                </a:moveTo>
                <a:lnTo>
                  <a:pt x="2" y="45"/>
                </a:lnTo>
                <a:moveTo>
                  <a:pt x="3" y="6"/>
                </a:moveTo>
                <a:lnTo>
                  <a:pt x="3" y="48"/>
                </a:lnTo>
                <a:moveTo>
                  <a:pt x="2" y="48"/>
                </a:moveTo>
                <a:lnTo>
                  <a:pt x="2" y="5"/>
                </a:lnTo>
                <a:moveTo>
                  <a:pt x="6" y="2"/>
                </a:moveTo>
                <a:lnTo>
                  <a:pt x="175" y="2"/>
                </a:lnTo>
                <a:moveTo>
                  <a:pt x="173" y="4"/>
                </a:moveTo>
                <a:lnTo>
                  <a:pt x="6" y="4"/>
                </a:lnTo>
                <a:moveTo>
                  <a:pt x="6" y="50"/>
                </a:moveTo>
                <a:lnTo>
                  <a:pt x="173" y="50"/>
                </a:lnTo>
                <a:moveTo>
                  <a:pt x="6" y="51"/>
                </a:moveTo>
                <a:lnTo>
                  <a:pt x="175" y="51"/>
                </a:lnTo>
              </a:path>
            </a:pathLst>
          </a:custGeom>
          <a:noFill/>
          <a:ln w="3517" cap="sq">
            <a:solidFill>
              <a:srgbClr val="20272F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74" name="rect"/>
          <p:cNvSpPr/>
          <p:nvPr>
            <p:custDataLst>
              <p:tags r:id="rId180"/>
            </p:custDataLst>
          </p:nvPr>
        </p:nvSpPr>
        <p:spPr>
          <a:xfrm>
            <a:off x="6888488" y="5429875"/>
            <a:ext cx="78523" cy="3733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75" name="rect"/>
          <p:cNvSpPr/>
          <p:nvPr>
            <p:custDataLst>
              <p:tags r:id="rId181"/>
            </p:custDataLst>
          </p:nvPr>
        </p:nvSpPr>
        <p:spPr>
          <a:xfrm>
            <a:off x="6888488" y="5005746"/>
            <a:ext cx="78523" cy="3733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pic>
        <p:nvPicPr>
          <p:cNvPr id="776" name="picture 776"/>
          <p:cNvPicPr>
            <a:picLocks noChangeAspect="1"/>
          </p:cNvPicPr>
          <p:nvPr>
            <p:custDataLst>
              <p:tags r:id="rId182"/>
            </p:custDataLst>
          </p:nvPr>
        </p:nvPicPr>
        <p:blipFill>
          <a:blip r:embed="rId183"/>
          <a:stretch>
            <a:fillRect/>
          </a:stretch>
        </p:blipFill>
        <p:spPr>
          <a:xfrm rot="21600000">
            <a:off x="6960706" y="5007615"/>
            <a:ext cx="9105" cy="424135"/>
          </a:xfrm>
          <a:prstGeom prst="rect">
            <a:avLst/>
          </a:prstGeom>
        </p:spPr>
      </p:pic>
      <p:sp>
        <p:nvSpPr>
          <p:cNvPr id="778" name="path"/>
          <p:cNvSpPr/>
          <p:nvPr>
            <p:custDataLst>
              <p:tags r:id="rId184"/>
            </p:custDataLst>
          </p:nvPr>
        </p:nvSpPr>
        <p:spPr>
          <a:xfrm>
            <a:off x="6346487" y="7768078"/>
            <a:ext cx="108254" cy="35648"/>
          </a:xfrm>
          <a:custGeom>
            <a:avLst/>
            <a:gdLst/>
            <a:ahLst/>
            <a:cxnLst/>
            <a:rect l="0" t="0" r="0" b="0"/>
            <a:pathLst>
              <a:path w="170" h="56">
                <a:moveTo>
                  <a:pt x="170" y="0"/>
                </a:moveTo>
                <a:lnTo>
                  <a:pt x="170" y="56"/>
                </a:lnTo>
                <a:lnTo>
                  <a:pt x="0" y="28"/>
                </a:lnTo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79" name="path"/>
          <p:cNvSpPr/>
          <p:nvPr>
            <p:custDataLst>
              <p:tags r:id="rId185"/>
            </p:custDataLst>
          </p:nvPr>
        </p:nvSpPr>
        <p:spPr>
          <a:xfrm>
            <a:off x="6239549" y="6831962"/>
            <a:ext cx="106921" cy="35648"/>
          </a:xfrm>
          <a:custGeom>
            <a:avLst/>
            <a:gdLst/>
            <a:ahLst/>
            <a:cxnLst/>
            <a:rect l="0" t="0" r="0" b="0"/>
            <a:pathLst>
              <a:path w="168" h="56">
                <a:moveTo>
                  <a:pt x="0" y="0"/>
                </a:moveTo>
                <a:lnTo>
                  <a:pt x="0" y="56"/>
                </a:lnTo>
                <a:lnTo>
                  <a:pt x="168" y="28"/>
                </a:lnTo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80" name="path"/>
          <p:cNvSpPr/>
          <p:nvPr>
            <p:custDataLst>
              <p:tags r:id="rId186"/>
            </p:custDataLst>
          </p:nvPr>
        </p:nvSpPr>
        <p:spPr>
          <a:xfrm>
            <a:off x="6561638" y="6831962"/>
            <a:ext cx="106921" cy="35648"/>
          </a:xfrm>
          <a:custGeom>
            <a:avLst/>
            <a:gdLst/>
            <a:ahLst/>
            <a:cxnLst/>
            <a:rect l="0" t="0" r="0" b="0"/>
            <a:pathLst>
              <a:path w="168" h="56">
                <a:moveTo>
                  <a:pt x="168" y="0"/>
                </a:moveTo>
                <a:lnTo>
                  <a:pt x="168" y="56"/>
                </a:lnTo>
                <a:lnTo>
                  <a:pt x="0" y="28"/>
                </a:lnTo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84" name="path"/>
          <p:cNvSpPr/>
          <p:nvPr>
            <p:custDataLst>
              <p:tags r:id="rId187"/>
            </p:custDataLst>
          </p:nvPr>
        </p:nvSpPr>
        <p:spPr>
          <a:xfrm>
            <a:off x="6515253" y="7768078"/>
            <a:ext cx="106896" cy="35648"/>
          </a:xfrm>
          <a:custGeom>
            <a:avLst/>
            <a:gdLst/>
            <a:ahLst/>
            <a:cxnLst/>
            <a:rect l="0" t="0" r="0" b="0"/>
            <a:pathLst>
              <a:path w="168" h="56">
                <a:moveTo>
                  <a:pt x="0" y="0"/>
                </a:moveTo>
                <a:lnTo>
                  <a:pt x="0" y="56"/>
                </a:lnTo>
                <a:lnTo>
                  <a:pt x="168" y="28"/>
                </a:lnTo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86" name="textbox 786"/>
          <p:cNvSpPr/>
          <p:nvPr>
            <p:custDataLst>
              <p:tags r:id="rId188"/>
            </p:custDataLst>
          </p:nvPr>
        </p:nvSpPr>
        <p:spPr>
          <a:xfrm>
            <a:off x="6733307" y="6089905"/>
            <a:ext cx="62864" cy="11302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22000"/>
              </a:lnSpc>
            </a:pPr>
            <a:r>
              <a:rPr sz="400" u="sng" spc="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endParaRPr lang="en-US" altLang="en-US" sz="400" dirty="0"/>
          </a:p>
        </p:txBody>
      </p:sp>
      <p:sp>
        <p:nvSpPr>
          <p:cNvPr id="787" name="rect"/>
          <p:cNvSpPr/>
          <p:nvPr>
            <p:custDataLst>
              <p:tags r:id="rId189"/>
            </p:custDataLst>
          </p:nvPr>
        </p:nvSpPr>
        <p:spPr>
          <a:xfrm>
            <a:off x="3873322" y="8698045"/>
            <a:ext cx="1407782" cy="1651"/>
          </a:xfrm>
          <a:prstGeom prst="rect">
            <a:avLst/>
          </a:prstGeom>
          <a:solidFill>
            <a:srgbClr val="C9CAC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88" name="rect"/>
          <p:cNvSpPr/>
          <p:nvPr>
            <p:custDataLst>
              <p:tags r:id="rId190"/>
            </p:custDataLst>
          </p:nvPr>
        </p:nvSpPr>
        <p:spPr>
          <a:xfrm>
            <a:off x="3873322" y="8837072"/>
            <a:ext cx="1407782" cy="1650"/>
          </a:xfrm>
          <a:prstGeom prst="rect">
            <a:avLst/>
          </a:prstGeom>
          <a:solidFill>
            <a:srgbClr val="C9CAC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pic>
        <p:nvPicPr>
          <p:cNvPr id="792" name="picture 792"/>
          <p:cNvPicPr>
            <a:picLocks noChangeAspect="1"/>
          </p:cNvPicPr>
          <p:nvPr>
            <p:custDataLst>
              <p:tags r:id="rId191"/>
            </p:custDataLst>
          </p:nvPr>
        </p:nvPicPr>
        <p:blipFill>
          <a:blip r:embed="rId192"/>
          <a:stretch>
            <a:fillRect/>
          </a:stretch>
        </p:blipFill>
        <p:spPr>
          <a:xfrm rot="21600000">
            <a:off x="6476966" y="6433746"/>
            <a:ext cx="9106" cy="101834"/>
          </a:xfrm>
          <a:prstGeom prst="rect">
            <a:avLst/>
          </a:prstGeom>
        </p:spPr>
      </p:pic>
      <p:sp>
        <p:nvSpPr>
          <p:cNvPr id="793" name="textbox 793"/>
          <p:cNvSpPr/>
          <p:nvPr>
            <p:custDataLst>
              <p:tags r:id="rId193"/>
            </p:custDataLst>
          </p:nvPr>
        </p:nvSpPr>
        <p:spPr>
          <a:xfrm rot="16200000">
            <a:off x="6425348" y="6445846"/>
            <a:ext cx="57785" cy="876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90"/>
              </a:lnSpc>
            </a:pPr>
            <a:r>
              <a:rPr sz="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endParaRPr lang="en-US" altLang="en-US" sz="400" dirty="0"/>
          </a:p>
        </p:txBody>
      </p:sp>
      <p:pic>
        <p:nvPicPr>
          <p:cNvPr id="797" name="picture 797"/>
          <p:cNvPicPr>
            <a:picLocks noChangeAspect="1"/>
          </p:cNvPicPr>
          <p:nvPr>
            <p:custDataLst>
              <p:tags r:id="rId194"/>
            </p:custDataLst>
          </p:nvPr>
        </p:nvPicPr>
        <p:blipFill>
          <a:blip r:embed="rId195"/>
          <a:stretch>
            <a:fillRect/>
          </a:stretch>
        </p:blipFill>
        <p:spPr>
          <a:xfrm rot="21600000">
            <a:off x="6476966" y="6277993"/>
            <a:ext cx="9118" cy="101817"/>
          </a:xfrm>
          <a:prstGeom prst="rect">
            <a:avLst/>
          </a:prstGeom>
        </p:spPr>
      </p:pic>
      <p:sp>
        <p:nvSpPr>
          <p:cNvPr id="798" name="textbox 798"/>
          <p:cNvSpPr/>
          <p:nvPr>
            <p:custDataLst>
              <p:tags r:id="rId196"/>
            </p:custDataLst>
          </p:nvPr>
        </p:nvSpPr>
        <p:spPr>
          <a:xfrm rot="16200000">
            <a:off x="6423227" y="6257740"/>
            <a:ext cx="57785" cy="876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90"/>
              </a:lnSpc>
            </a:pPr>
            <a:r>
              <a:rPr sz="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endParaRPr lang="en-US" altLang="en-US" sz="400" dirty="0"/>
          </a:p>
        </p:txBody>
      </p:sp>
      <p:sp>
        <p:nvSpPr>
          <p:cNvPr id="799" name="textbox 799"/>
          <p:cNvSpPr/>
          <p:nvPr>
            <p:custDataLst>
              <p:tags r:id="rId197"/>
            </p:custDataLst>
          </p:nvPr>
        </p:nvSpPr>
        <p:spPr>
          <a:xfrm>
            <a:off x="5608541" y="8244601"/>
            <a:ext cx="70485" cy="7873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20"/>
              </a:lnSpc>
            </a:pPr>
            <a:r>
              <a:rPr sz="300" spc="-1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300" spc="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altLang="en-US" sz="300" dirty="0"/>
          </a:p>
        </p:txBody>
      </p:sp>
      <p:sp>
        <p:nvSpPr>
          <p:cNvPr id="800" name="rect"/>
          <p:cNvSpPr/>
          <p:nvPr>
            <p:custDataLst>
              <p:tags r:id="rId198"/>
            </p:custDataLst>
          </p:nvPr>
        </p:nvSpPr>
        <p:spPr>
          <a:xfrm>
            <a:off x="6203058" y="7059989"/>
            <a:ext cx="4495" cy="417042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02" name="rect"/>
          <p:cNvSpPr/>
          <p:nvPr>
            <p:custDataLst>
              <p:tags r:id="rId199"/>
            </p:custDataLst>
          </p:nvPr>
        </p:nvSpPr>
        <p:spPr>
          <a:xfrm>
            <a:off x="4599137" y="7050538"/>
            <a:ext cx="4495" cy="417029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03" name="rect"/>
          <p:cNvSpPr/>
          <p:nvPr>
            <p:custDataLst>
              <p:tags r:id="rId200"/>
            </p:custDataLst>
          </p:nvPr>
        </p:nvSpPr>
        <p:spPr>
          <a:xfrm>
            <a:off x="4848585" y="7772838"/>
            <a:ext cx="417029" cy="4495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pic>
        <p:nvPicPr>
          <p:cNvPr id="806" name="picture 806"/>
          <p:cNvPicPr>
            <a:picLocks noChangeAspect="1"/>
          </p:cNvPicPr>
          <p:nvPr>
            <p:custDataLst>
              <p:tags r:id="rId201"/>
            </p:custDataLst>
          </p:nvPr>
        </p:nvPicPr>
        <p:blipFill>
          <a:blip r:embed="rId202"/>
          <a:stretch>
            <a:fillRect/>
          </a:stretch>
        </p:blipFill>
        <p:spPr>
          <a:xfrm rot="21600000">
            <a:off x="4554671" y="9278410"/>
            <a:ext cx="41642" cy="32283"/>
          </a:xfrm>
          <a:prstGeom prst="rect">
            <a:avLst/>
          </a:prstGeom>
        </p:spPr>
      </p:pic>
      <p:pic>
        <p:nvPicPr>
          <p:cNvPr id="807" name="picture 807"/>
          <p:cNvPicPr>
            <a:picLocks noChangeAspect="1"/>
          </p:cNvPicPr>
          <p:nvPr>
            <p:custDataLst>
              <p:tags r:id="rId203"/>
            </p:custDataLst>
          </p:nvPr>
        </p:nvPicPr>
        <p:blipFill>
          <a:blip r:embed="rId204"/>
          <a:stretch>
            <a:fillRect/>
          </a:stretch>
        </p:blipFill>
        <p:spPr>
          <a:xfrm rot="21600000">
            <a:off x="4787559" y="9278451"/>
            <a:ext cx="41732" cy="32207"/>
          </a:xfrm>
          <a:prstGeom prst="rect">
            <a:avLst/>
          </a:prstGeom>
        </p:spPr>
      </p:pic>
      <p:pic>
        <p:nvPicPr>
          <p:cNvPr id="808" name="picture 808"/>
          <p:cNvPicPr>
            <a:picLocks noChangeAspect="1"/>
          </p:cNvPicPr>
          <p:nvPr>
            <p:custDataLst>
              <p:tags r:id="rId205"/>
            </p:custDataLst>
          </p:nvPr>
        </p:nvPicPr>
        <p:blipFill>
          <a:blip r:embed="rId206"/>
          <a:stretch>
            <a:fillRect/>
          </a:stretch>
        </p:blipFill>
        <p:spPr>
          <a:xfrm rot="21600000">
            <a:off x="5254635" y="9278451"/>
            <a:ext cx="40624" cy="32207"/>
          </a:xfrm>
          <a:prstGeom prst="rect">
            <a:avLst/>
          </a:prstGeom>
        </p:spPr>
      </p:pic>
      <p:pic>
        <p:nvPicPr>
          <p:cNvPr id="809" name="picture 809"/>
          <p:cNvPicPr>
            <a:picLocks noChangeAspect="1"/>
          </p:cNvPicPr>
          <p:nvPr>
            <p:custDataLst>
              <p:tags r:id="rId207"/>
            </p:custDataLst>
          </p:nvPr>
        </p:nvPicPr>
        <p:blipFill>
          <a:blip r:embed="rId208"/>
          <a:stretch>
            <a:fillRect/>
          </a:stretch>
        </p:blipFill>
        <p:spPr>
          <a:xfrm rot="21600000">
            <a:off x="4322841" y="9278443"/>
            <a:ext cx="40494" cy="32214"/>
          </a:xfrm>
          <a:prstGeom prst="rect">
            <a:avLst/>
          </a:prstGeom>
        </p:spPr>
      </p:pic>
      <p:pic>
        <p:nvPicPr>
          <p:cNvPr id="810" name="picture 810"/>
          <p:cNvPicPr>
            <a:picLocks noChangeAspect="1"/>
          </p:cNvPicPr>
          <p:nvPr>
            <p:custDataLst>
              <p:tags r:id="rId209"/>
            </p:custDataLst>
          </p:nvPr>
        </p:nvPicPr>
        <p:blipFill>
          <a:blip r:embed="rId210"/>
          <a:stretch>
            <a:fillRect/>
          </a:stretch>
        </p:blipFill>
        <p:spPr>
          <a:xfrm rot="21600000">
            <a:off x="5021872" y="9278451"/>
            <a:ext cx="40397" cy="32249"/>
          </a:xfrm>
          <a:prstGeom prst="rect">
            <a:avLst/>
          </a:prstGeom>
        </p:spPr>
      </p:pic>
      <p:sp>
        <p:nvSpPr>
          <p:cNvPr id="811" name="path"/>
          <p:cNvSpPr/>
          <p:nvPr>
            <p:custDataLst>
              <p:tags r:id="rId211"/>
            </p:custDataLst>
          </p:nvPr>
        </p:nvSpPr>
        <p:spPr>
          <a:xfrm>
            <a:off x="5746456" y="4564757"/>
            <a:ext cx="343522" cy="3733"/>
          </a:xfrm>
          <a:custGeom>
            <a:avLst/>
            <a:gdLst/>
            <a:ahLst/>
            <a:cxnLst/>
            <a:rect l="0" t="0" r="0" b="0"/>
            <a:pathLst>
              <a:path w="540" h="5">
                <a:moveTo>
                  <a:pt x="0" y="2"/>
                </a:moveTo>
                <a:lnTo>
                  <a:pt x="540" y="2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pic>
        <p:nvPicPr>
          <p:cNvPr id="813" name="picture 813"/>
          <p:cNvPicPr>
            <a:picLocks noChangeAspect="1"/>
          </p:cNvPicPr>
          <p:nvPr>
            <p:custDataLst>
              <p:tags r:id="rId212"/>
            </p:custDataLst>
          </p:nvPr>
        </p:nvPicPr>
        <p:blipFill>
          <a:blip r:embed="rId213"/>
          <a:stretch>
            <a:fillRect/>
          </a:stretch>
        </p:blipFill>
        <p:spPr>
          <a:xfrm rot="21600000">
            <a:off x="4092390" y="9278451"/>
            <a:ext cx="37955" cy="32207"/>
          </a:xfrm>
          <a:prstGeom prst="rect">
            <a:avLst/>
          </a:prstGeom>
        </p:spPr>
      </p:pic>
      <p:pic>
        <p:nvPicPr>
          <p:cNvPr id="814" name="picture 814"/>
          <p:cNvPicPr>
            <a:picLocks noChangeAspect="1"/>
          </p:cNvPicPr>
          <p:nvPr>
            <p:custDataLst>
              <p:tags r:id="rId214"/>
            </p:custDataLst>
          </p:nvPr>
        </p:nvPicPr>
        <p:blipFill>
          <a:blip r:embed="rId215"/>
          <a:stretch>
            <a:fillRect/>
          </a:stretch>
        </p:blipFill>
        <p:spPr>
          <a:xfrm rot="21600000">
            <a:off x="3811887" y="8532685"/>
            <a:ext cx="37953" cy="32207"/>
          </a:xfrm>
          <a:prstGeom prst="rect">
            <a:avLst/>
          </a:prstGeom>
        </p:spPr>
      </p:pic>
      <p:pic>
        <p:nvPicPr>
          <p:cNvPr id="815" name="picture 815"/>
          <p:cNvPicPr>
            <a:picLocks noChangeAspect="1"/>
          </p:cNvPicPr>
          <p:nvPr>
            <p:custDataLst>
              <p:tags r:id="rId216"/>
            </p:custDataLst>
          </p:nvPr>
        </p:nvPicPr>
        <p:blipFill>
          <a:blip r:embed="rId217"/>
          <a:stretch>
            <a:fillRect/>
          </a:stretch>
        </p:blipFill>
        <p:spPr>
          <a:xfrm rot="21600000">
            <a:off x="3811887" y="8391441"/>
            <a:ext cx="38165" cy="31940"/>
          </a:xfrm>
          <a:prstGeom prst="rect">
            <a:avLst/>
          </a:prstGeom>
        </p:spPr>
      </p:pic>
      <p:pic>
        <p:nvPicPr>
          <p:cNvPr id="816" name="picture 816"/>
          <p:cNvPicPr>
            <a:picLocks noChangeAspect="1"/>
          </p:cNvPicPr>
          <p:nvPr>
            <p:custDataLst>
              <p:tags r:id="rId218"/>
            </p:custDataLst>
          </p:nvPr>
        </p:nvPicPr>
        <p:blipFill>
          <a:blip r:embed="rId219"/>
          <a:stretch>
            <a:fillRect/>
          </a:stretch>
        </p:blipFill>
        <p:spPr>
          <a:xfrm rot="21600000">
            <a:off x="5624391" y="8540463"/>
            <a:ext cx="37654" cy="31953"/>
          </a:xfrm>
          <a:prstGeom prst="rect">
            <a:avLst/>
          </a:prstGeom>
        </p:spPr>
      </p:pic>
      <p:pic>
        <p:nvPicPr>
          <p:cNvPr id="817" name="picture 817"/>
          <p:cNvPicPr>
            <a:picLocks noChangeAspect="1"/>
          </p:cNvPicPr>
          <p:nvPr>
            <p:custDataLst>
              <p:tags r:id="rId220"/>
            </p:custDataLst>
          </p:nvPr>
        </p:nvPicPr>
        <p:blipFill>
          <a:blip r:embed="rId221"/>
          <a:stretch>
            <a:fillRect/>
          </a:stretch>
        </p:blipFill>
        <p:spPr>
          <a:xfrm rot="21600000">
            <a:off x="5624391" y="8400078"/>
            <a:ext cx="37862" cy="31673"/>
          </a:xfrm>
          <a:prstGeom prst="rect">
            <a:avLst/>
          </a:prstGeom>
        </p:spPr>
      </p:pic>
      <p:sp>
        <p:nvSpPr>
          <p:cNvPr id="823" name="rect"/>
          <p:cNvSpPr/>
          <p:nvPr>
            <p:custDataLst>
              <p:tags r:id="rId222"/>
            </p:custDataLst>
          </p:nvPr>
        </p:nvSpPr>
        <p:spPr>
          <a:xfrm>
            <a:off x="5737355" y="4181756"/>
            <a:ext cx="271996" cy="3733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24" name="rect"/>
          <p:cNvSpPr/>
          <p:nvPr>
            <p:custDataLst>
              <p:tags r:id="rId223"/>
            </p:custDataLst>
          </p:nvPr>
        </p:nvSpPr>
        <p:spPr>
          <a:xfrm>
            <a:off x="5743654" y="5095429"/>
            <a:ext cx="265010" cy="3733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26" name="path"/>
          <p:cNvSpPr/>
          <p:nvPr>
            <p:custDataLst>
              <p:tags r:id="rId224"/>
            </p:custDataLst>
          </p:nvPr>
        </p:nvSpPr>
        <p:spPr>
          <a:xfrm>
            <a:off x="4741682" y="6838084"/>
            <a:ext cx="219684" cy="4495"/>
          </a:xfrm>
          <a:custGeom>
            <a:avLst/>
            <a:gdLst/>
            <a:ahLst/>
            <a:cxnLst/>
            <a:rect l="0" t="0" r="0" b="0"/>
            <a:pathLst>
              <a:path w="345" h="7">
                <a:moveTo>
                  <a:pt x="342" y="3"/>
                </a:moveTo>
                <a:lnTo>
                  <a:pt x="3" y="3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29" name="path"/>
          <p:cNvSpPr/>
          <p:nvPr>
            <p:custDataLst>
              <p:tags r:id="rId225"/>
            </p:custDataLst>
          </p:nvPr>
        </p:nvSpPr>
        <p:spPr>
          <a:xfrm>
            <a:off x="6344226" y="6847537"/>
            <a:ext cx="219659" cy="4495"/>
          </a:xfrm>
          <a:custGeom>
            <a:avLst/>
            <a:gdLst/>
            <a:ahLst/>
            <a:cxnLst/>
            <a:rect l="0" t="0" r="0" b="0"/>
            <a:pathLst>
              <a:path w="345" h="7">
                <a:moveTo>
                  <a:pt x="342" y="3"/>
                </a:moveTo>
                <a:lnTo>
                  <a:pt x="3" y="3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30" name="path"/>
          <p:cNvSpPr/>
          <p:nvPr>
            <p:custDataLst>
              <p:tags r:id="rId226"/>
            </p:custDataLst>
          </p:nvPr>
        </p:nvSpPr>
        <p:spPr>
          <a:xfrm>
            <a:off x="6599885" y="4088022"/>
            <a:ext cx="58428" cy="16548"/>
          </a:xfrm>
          <a:custGeom>
            <a:avLst/>
            <a:gdLst/>
            <a:ahLst/>
            <a:cxnLst/>
            <a:rect l="0" t="0" r="0" b="0"/>
            <a:pathLst>
              <a:path w="92" h="26">
                <a:moveTo>
                  <a:pt x="12" y="17"/>
                </a:moveTo>
                <a:lnTo>
                  <a:pt x="13" y="17"/>
                </a:lnTo>
                <a:lnTo>
                  <a:pt x="13" y="21"/>
                </a:lnTo>
                <a:moveTo>
                  <a:pt x="15" y="17"/>
                </a:moveTo>
                <a:lnTo>
                  <a:pt x="17" y="17"/>
                </a:lnTo>
                <a:lnTo>
                  <a:pt x="17" y="18"/>
                </a:lnTo>
                <a:lnTo>
                  <a:pt x="15" y="21"/>
                </a:lnTo>
                <a:lnTo>
                  <a:pt x="17" y="21"/>
                </a:lnTo>
                <a:moveTo>
                  <a:pt x="19" y="17"/>
                </a:moveTo>
                <a:lnTo>
                  <a:pt x="20" y="17"/>
                </a:lnTo>
                <a:lnTo>
                  <a:pt x="19" y="18"/>
                </a:lnTo>
                <a:lnTo>
                  <a:pt x="20" y="18"/>
                </a:lnTo>
                <a:lnTo>
                  <a:pt x="20" y="19"/>
                </a:lnTo>
                <a:lnTo>
                  <a:pt x="20" y="21"/>
                </a:lnTo>
                <a:lnTo>
                  <a:pt x="19" y="21"/>
                </a:lnTo>
                <a:lnTo>
                  <a:pt x="18" y="19"/>
                </a:lnTo>
                <a:moveTo>
                  <a:pt x="23" y="17"/>
                </a:moveTo>
                <a:lnTo>
                  <a:pt x="21" y="19"/>
                </a:lnTo>
                <a:lnTo>
                  <a:pt x="25" y="19"/>
                </a:lnTo>
                <a:moveTo>
                  <a:pt x="23" y="17"/>
                </a:moveTo>
                <a:lnTo>
                  <a:pt x="23" y="21"/>
                </a:lnTo>
                <a:moveTo>
                  <a:pt x="27" y="17"/>
                </a:moveTo>
                <a:lnTo>
                  <a:pt x="26" y="17"/>
                </a:lnTo>
                <a:lnTo>
                  <a:pt x="25" y="18"/>
                </a:lnTo>
                <a:lnTo>
                  <a:pt x="27" y="18"/>
                </a:lnTo>
                <a:lnTo>
                  <a:pt x="27" y="19"/>
                </a:lnTo>
                <a:lnTo>
                  <a:pt x="27" y="21"/>
                </a:lnTo>
                <a:lnTo>
                  <a:pt x="26" y="21"/>
                </a:lnTo>
                <a:lnTo>
                  <a:pt x="25" y="19"/>
                </a:lnTo>
                <a:moveTo>
                  <a:pt x="30" y="17"/>
                </a:moveTo>
                <a:lnTo>
                  <a:pt x="28" y="17"/>
                </a:lnTo>
                <a:lnTo>
                  <a:pt x="28" y="18"/>
                </a:lnTo>
                <a:lnTo>
                  <a:pt x="28" y="19"/>
                </a:lnTo>
                <a:lnTo>
                  <a:pt x="29" y="21"/>
                </a:lnTo>
                <a:lnTo>
                  <a:pt x="30" y="21"/>
                </a:lnTo>
                <a:lnTo>
                  <a:pt x="30" y="19"/>
                </a:lnTo>
                <a:lnTo>
                  <a:pt x="30" y="18"/>
                </a:lnTo>
                <a:lnTo>
                  <a:pt x="29" y="18"/>
                </a:lnTo>
                <a:lnTo>
                  <a:pt x="28" y="18"/>
                </a:lnTo>
                <a:lnTo>
                  <a:pt x="28" y="19"/>
                </a:lnTo>
                <a:moveTo>
                  <a:pt x="31" y="17"/>
                </a:moveTo>
                <a:lnTo>
                  <a:pt x="33" y="17"/>
                </a:lnTo>
                <a:lnTo>
                  <a:pt x="32" y="21"/>
                </a:lnTo>
                <a:moveTo>
                  <a:pt x="36" y="17"/>
                </a:moveTo>
                <a:lnTo>
                  <a:pt x="34" y="17"/>
                </a:lnTo>
                <a:lnTo>
                  <a:pt x="36" y="18"/>
                </a:lnTo>
                <a:lnTo>
                  <a:pt x="37" y="18"/>
                </a:lnTo>
                <a:lnTo>
                  <a:pt x="37" y="19"/>
                </a:lnTo>
                <a:lnTo>
                  <a:pt x="37" y="21"/>
                </a:lnTo>
                <a:lnTo>
                  <a:pt x="36" y="21"/>
                </a:lnTo>
                <a:lnTo>
                  <a:pt x="34" y="19"/>
                </a:lnTo>
                <a:lnTo>
                  <a:pt x="34" y="18"/>
                </a:lnTo>
                <a:lnTo>
                  <a:pt x="36" y="18"/>
                </a:lnTo>
                <a:lnTo>
                  <a:pt x="37" y="18"/>
                </a:lnTo>
                <a:lnTo>
                  <a:pt x="37" y="17"/>
                </a:lnTo>
                <a:lnTo>
                  <a:pt x="36" y="17"/>
                </a:lnTo>
                <a:close/>
                <a:moveTo>
                  <a:pt x="40" y="18"/>
                </a:moveTo>
                <a:lnTo>
                  <a:pt x="38" y="18"/>
                </a:lnTo>
                <a:lnTo>
                  <a:pt x="38" y="17"/>
                </a:lnTo>
                <a:lnTo>
                  <a:pt x="40" y="17"/>
                </a:lnTo>
                <a:lnTo>
                  <a:pt x="40" y="20"/>
                </a:lnTo>
                <a:lnTo>
                  <a:pt x="39" y="20"/>
                </a:lnTo>
                <a:lnTo>
                  <a:pt x="38" y="19"/>
                </a:lnTo>
                <a:lnTo>
                  <a:pt x="40" y="18"/>
                </a:lnTo>
                <a:close/>
                <a:moveTo>
                  <a:pt x="42" y="17"/>
                </a:moveTo>
                <a:lnTo>
                  <a:pt x="41" y="17"/>
                </a:lnTo>
                <a:lnTo>
                  <a:pt x="41" y="18"/>
                </a:lnTo>
                <a:lnTo>
                  <a:pt x="41" y="19"/>
                </a:lnTo>
                <a:lnTo>
                  <a:pt x="42" y="21"/>
                </a:lnTo>
                <a:lnTo>
                  <a:pt x="43" y="21"/>
                </a:lnTo>
                <a:lnTo>
                  <a:pt x="43" y="19"/>
                </a:lnTo>
                <a:lnTo>
                  <a:pt x="43" y="17"/>
                </a:lnTo>
                <a:lnTo>
                  <a:pt x="42" y="17"/>
                </a:lnTo>
                <a:close/>
                <a:moveTo>
                  <a:pt x="44" y="17"/>
                </a:moveTo>
                <a:lnTo>
                  <a:pt x="46" y="17"/>
                </a:lnTo>
                <a:lnTo>
                  <a:pt x="46" y="21"/>
                </a:lnTo>
                <a:moveTo>
                  <a:pt x="48" y="17"/>
                </a:moveTo>
                <a:lnTo>
                  <a:pt x="50" y="17"/>
                </a:lnTo>
                <a:lnTo>
                  <a:pt x="49" y="18"/>
                </a:lnTo>
                <a:lnTo>
                  <a:pt x="48" y="21"/>
                </a:lnTo>
                <a:lnTo>
                  <a:pt x="50" y="21"/>
                </a:lnTo>
                <a:moveTo>
                  <a:pt x="51" y="17"/>
                </a:moveTo>
                <a:lnTo>
                  <a:pt x="53" y="17"/>
                </a:lnTo>
                <a:lnTo>
                  <a:pt x="52" y="18"/>
                </a:lnTo>
                <a:lnTo>
                  <a:pt x="53" y="18"/>
                </a:lnTo>
                <a:lnTo>
                  <a:pt x="53" y="19"/>
                </a:lnTo>
                <a:lnTo>
                  <a:pt x="52" y="21"/>
                </a:lnTo>
                <a:lnTo>
                  <a:pt x="51" y="21"/>
                </a:lnTo>
                <a:lnTo>
                  <a:pt x="51" y="19"/>
                </a:lnTo>
                <a:moveTo>
                  <a:pt x="55" y="17"/>
                </a:moveTo>
                <a:lnTo>
                  <a:pt x="54" y="19"/>
                </a:lnTo>
                <a:lnTo>
                  <a:pt x="57" y="19"/>
                </a:lnTo>
                <a:moveTo>
                  <a:pt x="55" y="17"/>
                </a:moveTo>
                <a:lnTo>
                  <a:pt x="55" y="21"/>
                </a:lnTo>
                <a:moveTo>
                  <a:pt x="59" y="17"/>
                </a:moveTo>
                <a:lnTo>
                  <a:pt x="58" y="17"/>
                </a:lnTo>
                <a:lnTo>
                  <a:pt x="58" y="18"/>
                </a:lnTo>
                <a:lnTo>
                  <a:pt x="60" y="18"/>
                </a:lnTo>
                <a:lnTo>
                  <a:pt x="60" y="19"/>
                </a:lnTo>
                <a:lnTo>
                  <a:pt x="59" y="21"/>
                </a:lnTo>
                <a:lnTo>
                  <a:pt x="58" y="21"/>
                </a:lnTo>
                <a:lnTo>
                  <a:pt x="58" y="19"/>
                </a:lnTo>
                <a:moveTo>
                  <a:pt x="62" y="17"/>
                </a:moveTo>
                <a:lnTo>
                  <a:pt x="61" y="17"/>
                </a:lnTo>
                <a:lnTo>
                  <a:pt x="61" y="18"/>
                </a:lnTo>
                <a:lnTo>
                  <a:pt x="61" y="21"/>
                </a:lnTo>
                <a:lnTo>
                  <a:pt x="62" y="21"/>
                </a:lnTo>
                <a:lnTo>
                  <a:pt x="62" y="19"/>
                </a:lnTo>
                <a:lnTo>
                  <a:pt x="63" y="19"/>
                </a:lnTo>
                <a:lnTo>
                  <a:pt x="62" y="18"/>
                </a:lnTo>
                <a:lnTo>
                  <a:pt x="61" y="18"/>
                </a:lnTo>
                <a:lnTo>
                  <a:pt x="61" y="19"/>
                </a:lnTo>
                <a:moveTo>
                  <a:pt x="64" y="17"/>
                </a:moveTo>
                <a:lnTo>
                  <a:pt x="66" y="17"/>
                </a:lnTo>
                <a:lnTo>
                  <a:pt x="64" y="21"/>
                </a:lnTo>
                <a:moveTo>
                  <a:pt x="68" y="17"/>
                </a:moveTo>
                <a:lnTo>
                  <a:pt x="68" y="18"/>
                </a:lnTo>
                <a:lnTo>
                  <a:pt x="69" y="18"/>
                </a:lnTo>
                <a:lnTo>
                  <a:pt x="70" y="18"/>
                </a:lnTo>
                <a:lnTo>
                  <a:pt x="70" y="19"/>
                </a:lnTo>
                <a:lnTo>
                  <a:pt x="69" y="21"/>
                </a:lnTo>
                <a:lnTo>
                  <a:pt x="68" y="21"/>
                </a:lnTo>
                <a:lnTo>
                  <a:pt x="68" y="19"/>
                </a:lnTo>
                <a:lnTo>
                  <a:pt x="68" y="18"/>
                </a:lnTo>
                <a:lnTo>
                  <a:pt x="69" y="18"/>
                </a:lnTo>
                <a:lnTo>
                  <a:pt x="70" y="17"/>
                </a:lnTo>
                <a:lnTo>
                  <a:pt x="68" y="17"/>
                </a:lnTo>
                <a:close/>
                <a:moveTo>
                  <a:pt x="73" y="18"/>
                </a:moveTo>
                <a:lnTo>
                  <a:pt x="71" y="18"/>
                </a:lnTo>
                <a:lnTo>
                  <a:pt x="71" y="17"/>
                </a:lnTo>
                <a:lnTo>
                  <a:pt x="72" y="17"/>
                </a:lnTo>
                <a:lnTo>
                  <a:pt x="73" y="18"/>
                </a:lnTo>
                <a:lnTo>
                  <a:pt x="72" y="19"/>
                </a:lnTo>
                <a:lnTo>
                  <a:pt x="72" y="20"/>
                </a:lnTo>
                <a:lnTo>
                  <a:pt x="71" y="20"/>
                </a:lnTo>
                <a:lnTo>
                  <a:pt x="71" y="19"/>
                </a:lnTo>
                <a:moveTo>
                  <a:pt x="75" y="17"/>
                </a:moveTo>
                <a:lnTo>
                  <a:pt x="74" y="17"/>
                </a:lnTo>
                <a:lnTo>
                  <a:pt x="74" y="18"/>
                </a:lnTo>
                <a:lnTo>
                  <a:pt x="74" y="21"/>
                </a:lnTo>
                <a:lnTo>
                  <a:pt x="75" y="21"/>
                </a:lnTo>
                <a:lnTo>
                  <a:pt x="76" y="19"/>
                </a:lnTo>
                <a:lnTo>
                  <a:pt x="76" y="17"/>
                </a:lnTo>
                <a:lnTo>
                  <a:pt x="75" y="17"/>
                </a:lnTo>
                <a:close/>
                <a:moveTo>
                  <a:pt x="2" y="2"/>
                </a:moveTo>
                <a:lnTo>
                  <a:pt x="89" y="2"/>
                </a:lnTo>
                <a:lnTo>
                  <a:pt x="89" y="23"/>
                </a:lnTo>
                <a:lnTo>
                  <a:pt x="2" y="23"/>
                </a:lnTo>
                <a:lnTo>
                  <a:pt x="2" y="2"/>
                </a:lnTo>
                <a:close/>
                <a:moveTo>
                  <a:pt x="6" y="15"/>
                </a:moveTo>
                <a:lnTo>
                  <a:pt x="6" y="2"/>
                </a:lnTo>
                <a:moveTo>
                  <a:pt x="11" y="15"/>
                </a:moveTo>
                <a:lnTo>
                  <a:pt x="11" y="2"/>
                </a:lnTo>
                <a:moveTo>
                  <a:pt x="17" y="15"/>
                </a:moveTo>
                <a:lnTo>
                  <a:pt x="17" y="2"/>
                </a:lnTo>
                <a:moveTo>
                  <a:pt x="22" y="15"/>
                </a:moveTo>
                <a:lnTo>
                  <a:pt x="22" y="2"/>
                </a:lnTo>
                <a:moveTo>
                  <a:pt x="28" y="15"/>
                </a:moveTo>
                <a:lnTo>
                  <a:pt x="28" y="2"/>
                </a:lnTo>
                <a:moveTo>
                  <a:pt x="33" y="15"/>
                </a:moveTo>
                <a:lnTo>
                  <a:pt x="33" y="2"/>
                </a:lnTo>
                <a:moveTo>
                  <a:pt x="39" y="15"/>
                </a:moveTo>
                <a:lnTo>
                  <a:pt x="39" y="2"/>
                </a:lnTo>
                <a:moveTo>
                  <a:pt x="44" y="15"/>
                </a:moveTo>
                <a:lnTo>
                  <a:pt x="44" y="2"/>
                </a:lnTo>
                <a:moveTo>
                  <a:pt x="50" y="15"/>
                </a:moveTo>
                <a:lnTo>
                  <a:pt x="50" y="2"/>
                </a:lnTo>
                <a:moveTo>
                  <a:pt x="55" y="15"/>
                </a:moveTo>
                <a:lnTo>
                  <a:pt x="55" y="2"/>
                </a:lnTo>
                <a:moveTo>
                  <a:pt x="61" y="15"/>
                </a:moveTo>
                <a:lnTo>
                  <a:pt x="61" y="2"/>
                </a:lnTo>
                <a:moveTo>
                  <a:pt x="66" y="15"/>
                </a:moveTo>
                <a:lnTo>
                  <a:pt x="66" y="2"/>
                </a:lnTo>
                <a:moveTo>
                  <a:pt x="72" y="15"/>
                </a:moveTo>
                <a:lnTo>
                  <a:pt x="72" y="2"/>
                </a:lnTo>
                <a:moveTo>
                  <a:pt x="78" y="15"/>
                </a:moveTo>
                <a:lnTo>
                  <a:pt x="78" y="2"/>
                </a:lnTo>
                <a:moveTo>
                  <a:pt x="83" y="15"/>
                </a:moveTo>
                <a:lnTo>
                  <a:pt x="83" y="2"/>
                </a:lnTo>
                <a:moveTo>
                  <a:pt x="89" y="15"/>
                </a:moveTo>
                <a:lnTo>
                  <a:pt x="89" y="2"/>
                </a:lnTo>
                <a:moveTo>
                  <a:pt x="5" y="15"/>
                </a:moveTo>
                <a:lnTo>
                  <a:pt x="5" y="2"/>
                </a:lnTo>
                <a:moveTo>
                  <a:pt x="10" y="15"/>
                </a:moveTo>
                <a:lnTo>
                  <a:pt x="10" y="2"/>
                </a:lnTo>
                <a:moveTo>
                  <a:pt x="16" y="15"/>
                </a:moveTo>
                <a:lnTo>
                  <a:pt x="16" y="2"/>
                </a:lnTo>
                <a:moveTo>
                  <a:pt x="21" y="15"/>
                </a:moveTo>
                <a:lnTo>
                  <a:pt x="21" y="2"/>
                </a:lnTo>
                <a:moveTo>
                  <a:pt x="27" y="15"/>
                </a:moveTo>
                <a:lnTo>
                  <a:pt x="27" y="2"/>
                </a:lnTo>
                <a:moveTo>
                  <a:pt x="32" y="15"/>
                </a:moveTo>
                <a:lnTo>
                  <a:pt x="32" y="2"/>
                </a:lnTo>
                <a:moveTo>
                  <a:pt x="38" y="15"/>
                </a:moveTo>
                <a:lnTo>
                  <a:pt x="38" y="2"/>
                </a:lnTo>
                <a:moveTo>
                  <a:pt x="43" y="15"/>
                </a:moveTo>
                <a:lnTo>
                  <a:pt x="43" y="2"/>
                </a:lnTo>
                <a:moveTo>
                  <a:pt x="49" y="15"/>
                </a:moveTo>
                <a:lnTo>
                  <a:pt x="49" y="2"/>
                </a:lnTo>
                <a:moveTo>
                  <a:pt x="54" y="15"/>
                </a:moveTo>
                <a:lnTo>
                  <a:pt x="54" y="2"/>
                </a:lnTo>
                <a:moveTo>
                  <a:pt x="60" y="15"/>
                </a:moveTo>
                <a:lnTo>
                  <a:pt x="60" y="2"/>
                </a:lnTo>
                <a:moveTo>
                  <a:pt x="65" y="15"/>
                </a:moveTo>
                <a:lnTo>
                  <a:pt x="65" y="2"/>
                </a:lnTo>
                <a:moveTo>
                  <a:pt x="71" y="15"/>
                </a:moveTo>
                <a:lnTo>
                  <a:pt x="71" y="2"/>
                </a:lnTo>
                <a:moveTo>
                  <a:pt x="76" y="15"/>
                </a:moveTo>
                <a:lnTo>
                  <a:pt x="76" y="2"/>
                </a:lnTo>
                <a:moveTo>
                  <a:pt x="82" y="15"/>
                </a:moveTo>
                <a:lnTo>
                  <a:pt x="82" y="2"/>
                </a:lnTo>
                <a:moveTo>
                  <a:pt x="87" y="15"/>
                </a:moveTo>
                <a:lnTo>
                  <a:pt x="87" y="2"/>
                </a:lnTo>
                <a:moveTo>
                  <a:pt x="4" y="15"/>
                </a:moveTo>
                <a:lnTo>
                  <a:pt x="4" y="2"/>
                </a:lnTo>
                <a:moveTo>
                  <a:pt x="9" y="15"/>
                </a:moveTo>
                <a:lnTo>
                  <a:pt x="9" y="2"/>
                </a:lnTo>
                <a:moveTo>
                  <a:pt x="15" y="15"/>
                </a:moveTo>
                <a:lnTo>
                  <a:pt x="15" y="2"/>
                </a:lnTo>
                <a:moveTo>
                  <a:pt x="20" y="15"/>
                </a:moveTo>
                <a:lnTo>
                  <a:pt x="20" y="2"/>
                </a:lnTo>
                <a:moveTo>
                  <a:pt x="26" y="15"/>
                </a:moveTo>
                <a:lnTo>
                  <a:pt x="26" y="2"/>
                </a:lnTo>
                <a:moveTo>
                  <a:pt x="31" y="15"/>
                </a:moveTo>
                <a:lnTo>
                  <a:pt x="31" y="2"/>
                </a:lnTo>
                <a:moveTo>
                  <a:pt x="37" y="15"/>
                </a:moveTo>
                <a:lnTo>
                  <a:pt x="37" y="2"/>
                </a:lnTo>
                <a:moveTo>
                  <a:pt x="42" y="15"/>
                </a:moveTo>
                <a:lnTo>
                  <a:pt x="42" y="2"/>
                </a:lnTo>
                <a:moveTo>
                  <a:pt x="48" y="15"/>
                </a:moveTo>
                <a:lnTo>
                  <a:pt x="48" y="2"/>
                </a:lnTo>
                <a:moveTo>
                  <a:pt x="53" y="15"/>
                </a:moveTo>
                <a:lnTo>
                  <a:pt x="53" y="2"/>
                </a:lnTo>
                <a:moveTo>
                  <a:pt x="59" y="15"/>
                </a:moveTo>
                <a:lnTo>
                  <a:pt x="59" y="2"/>
                </a:lnTo>
                <a:moveTo>
                  <a:pt x="64" y="15"/>
                </a:moveTo>
                <a:lnTo>
                  <a:pt x="64" y="2"/>
                </a:lnTo>
                <a:moveTo>
                  <a:pt x="70" y="15"/>
                </a:moveTo>
                <a:lnTo>
                  <a:pt x="70" y="2"/>
                </a:lnTo>
                <a:moveTo>
                  <a:pt x="75" y="15"/>
                </a:moveTo>
                <a:lnTo>
                  <a:pt x="75" y="2"/>
                </a:lnTo>
                <a:moveTo>
                  <a:pt x="81" y="15"/>
                </a:moveTo>
                <a:lnTo>
                  <a:pt x="81" y="2"/>
                </a:lnTo>
                <a:moveTo>
                  <a:pt x="86" y="15"/>
                </a:moveTo>
                <a:lnTo>
                  <a:pt x="86" y="2"/>
                </a:lnTo>
                <a:moveTo>
                  <a:pt x="2" y="15"/>
                </a:moveTo>
                <a:lnTo>
                  <a:pt x="2" y="2"/>
                </a:lnTo>
                <a:moveTo>
                  <a:pt x="8" y="15"/>
                </a:moveTo>
                <a:lnTo>
                  <a:pt x="8" y="2"/>
                </a:lnTo>
                <a:moveTo>
                  <a:pt x="13" y="15"/>
                </a:moveTo>
                <a:lnTo>
                  <a:pt x="13" y="2"/>
                </a:lnTo>
                <a:moveTo>
                  <a:pt x="19" y="15"/>
                </a:moveTo>
                <a:lnTo>
                  <a:pt x="19" y="2"/>
                </a:lnTo>
                <a:moveTo>
                  <a:pt x="25" y="15"/>
                </a:moveTo>
                <a:lnTo>
                  <a:pt x="25" y="2"/>
                </a:lnTo>
                <a:moveTo>
                  <a:pt x="30" y="15"/>
                </a:moveTo>
                <a:lnTo>
                  <a:pt x="30" y="2"/>
                </a:lnTo>
                <a:moveTo>
                  <a:pt x="36" y="15"/>
                </a:moveTo>
                <a:lnTo>
                  <a:pt x="36" y="2"/>
                </a:lnTo>
                <a:moveTo>
                  <a:pt x="41" y="15"/>
                </a:moveTo>
                <a:lnTo>
                  <a:pt x="41" y="2"/>
                </a:lnTo>
                <a:moveTo>
                  <a:pt x="47" y="15"/>
                </a:moveTo>
                <a:lnTo>
                  <a:pt x="47" y="2"/>
                </a:lnTo>
                <a:moveTo>
                  <a:pt x="52" y="15"/>
                </a:moveTo>
                <a:lnTo>
                  <a:pt x="52" y="2"/>
                </a:lnTo>
                <a:moveTo>
                  <a:pt x="58" y="15"/>
                </a:moveTo>
                <a:lnTo>
                  <a:pt x="58" y="2"/>
                </a:lnTo>
                <a:moveTo>
                  <a:pt x="63" y="15"/>
                </a:moveTo>
                <a:lnTo>
                  <a:pt x="63" y="2"/>
                </a:lnTo>
                <a:moveTo>
                  <a:pt x="69" y="15"/>
                </a:moveTo>
                <a:lnTo>
                  <a:pt x="69" y="2"/>
                </a:lnTo>
                <a:moveTo>
                  <a:pt x="74" y="15"/>
                </a:moveTo>
                <a:lnTo>
                  <a:pt x="74" y="2"/>
                </a:lnTo>
                <a:moveTo>
                  <a:pt x="80" y="15"/>
                </a:moveTo>
                <a:lnTo>
                  <a:pt x="80" y="2"/>
                </a:lnTo>
                <a:moveTo>
                  <a:pt x="85" y="15"/>
                </a:moveTo>
                <a:lnTo>
                  <a:pt x="85" y="2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32" name="path"/>
          <p:cNvSpPr/>
          <p:nvPr>
            <p:custDataLst>
              <p:tags r:id="rId227"/>
            </p:custDataLst>
          </p:nvPr>
        </p:nvSpPr>
        <p:spPr>
          <a:xfrm>
            <a:off x="6881715" y="4020592"/>
            <a:ext cx="31076" cy="30708"/>
          </a:xfrm>
          <a:custGeom>
            <a:avLst/>
            <a:gdLst/>
            <a:ahLst/>
            <a:cxnLst/>
            <a:rect l="0" t="0" r="0" b="0"/>
            <a:pathLst>
              <a:path w="48" h="48">
                <a:moveTo>
                  <a:pt x="45" y="2"/>
                </a:moveTo>
                <a:lnTo>
                  <a:pt x="32" y="15"/>
                </a:lnTo>
                <a:lnTo>
                  <a:pt x="2" y="45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35" name="path"/>
          <p:cNvSpPr/>
          <p:nvPr>
            <p:custDataLst>
              <p:tags r:id="rId228"/>
            </p:custDataLst>
          </p:nvPr>
        </p:nvSpPr>
        <p:spPr>
          <a:xfrm>
            <a:off x="5658234" y="4021114"/>
            <a:ext cx="30617" cy="29665"/>
          </a:xfrm>
          <a:custGeom>
            <a:avLst/>
            <a:gdLst/>
            <a:ahLst/>
            <a:cxnLst/>
            <a:rect l="0" t="0" r="0" b="0"/>
            <a:pathLst>
              <a:path w="48" h="46">
                <a:moveTo>
                  <a:pt x="46" y="44"/>
                </a:moveTo>
                <a:lnTo>
                  <a:pt x="2" y="2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pic>
        <p:nvPicPr>
          <p:cNvPr id="836" name="picture 836"/>
          <p:cNvPicPr>
            <a:picLocks noChangeAspect="1"/>
          </p:cNvPicPr>
          <p:nvPr>
            <p:custDataLst>
              <p:tags r:id="rId229"/>
            </p:custDataLst>
          </p:nvPr>
        </p:nvPicPr>
        <p:blipFill>
          <a:blip r:embed="rId230"/>
          <a:stretch>
            <a:fillRect/>
          </a:stretch>
        </p:blipFill>
        <p:spPr>
          <a:xfrm rot="21600000">
            <a:off x="3831338" y="8956688"/>
            <a:ext cx="19659" cy="31686"/>
          </a:xfrm>
          <a:prstGeom prst="rect">
            <a:avLst/>
          </a:prstGeom>
        </p:spPr>
      </p:pic>
      <p:pic>
        <p:nvPicPr>
          <p:cNvPr id="837" name="picture 837"/>
          <p:cNvPicPr>
            <a:picLocks noChangeAspect="1"/>
          </p:cNvPicPr>
          <p:nvPr>
            <p:custDataLst>
              <p:tags r:id="rId231"/>
            </p:custDataLst>
          </p:nvPr>
        </p:nvPicPr>
        <p:blipFill>
          <a:blip r:embed="rId232"/>
          <a:stretch>
            <a:fillRect/>
          </a:stretch>
        </p:blipFill>
        <p:spPr>
          <a:xfrm rot="21600000">
            <a:off x="5643695" y="8961854"/>
            <a:ext cx="19507" cy="31432"/>
          </a:xfrm>
          <a:prstGeom prst="rect">
            <a:avLst/>
          </a:prstGeom>
        </p:spPr>
      </p:pic>
      <p:pic>
        <p:nvPicPr>
          <p:cNvPr id="838" name="picture 838"/>
          <p:cNvPicPr>
            <a:picLocks noChangeAspect="1"/>
          </p:cNvPicPr>
          <p:nvPr>
            <p:custDataLst>
              <p:tags r:id="rId233"/>
            </p:custDataLst>
          </p:nvPr>
        </p:nvPicPr>
        <p:blipFill>
          <a:blip r:embed="rId234"/>
          <a:stretch>
            <a:fillRect/>
          </a:stretch>
        </p:blipFill>
        <p:spPr>
          <a:xfrm rot="21600000">
            <a:off x="3831825" y="8673941"/>
            <a:ext cx="18668" cy="32219"/>
          </a:xfrm>
          <a:prstGeom prst="rect">
            <a:avLst/>
          </a:prstGeom>
        </p:spPr>
      </p:pic>
      <p:pic>
        <p:nvPicPr>
          <p:cNvPr id="839" name="picture 839"/>
          <p:cNvPicPr>
            <a:picLocks noChangeAspect="1"/>
          </p:cNvPicPr>
          <p:nvPr>
            <p:custDataLst>
              <p:tags r:id="rId235"/>
            </p:custDataLst>
          </p:nvPr>
        </p:nvPicPr>
        <p:blipFill>
          <a:blip r:embed="rId236"/>
          <a:stretch>
            <a:fillRect/>
          </a:stretch>
        </p:blipFill>
        <p:spPr>
          <a:xfrm rot="21600000">
            <a:off x="5644180" y="8680837"/>
            <a:ext cx="18516" cy="31953"/>
          </a:xfrm>
          <a:prstGeom prst="rect">
            <a:avLst/>
          </a:prstGeom>
        </p:spPr>
      </p:pic>
      <p:sp>
        <p:nvSpPr>
          <p:cNvPr id="840" name="rect"/>
          <p:cNvSpPr/>
          <p:nvPr>
            <p:custDataLst>
              <p:tags r:id="rId237"/>
            </p:custDataLst>
          </p:nvPr>
        </p:nvSpPr>
        <p:spPr>
          <a:xfrm>
            <a:off x="6713215" y="4496643"/>
            <a:ext cx="151434" cy="3733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pic>
        <p:nvPicPr>
          <p:cNvPr id="841" name="picture 841"/>
          <p:cNvPicPr>
            <a:picLocks noChangeAspect="1"/>
          </p:cNvPicPr>
          <p:nvPr>
            <p:custDataLst>
              <p:tags r:id="rId238"/>
            </p:custDataLst>
          </p:nvPr>
        </p:nvPicPr>
        <p:blipFill>
          <a:blip r:embed="rId239"/>
          <a:stretch>
            <a:fillRect/>
          </a:stretch>
        </p:blipFill>
        <p:spPr>
          <a:xfrm rot="21600000">
            <a:off x="3832446" y="8815458"/>
            <a:ext cx="17564" cy="31940"/>
          </a:xfrm>
          <a:prstGeom prst="rect">
            <a:avLst/>
          </a:prstGeom>
        </p:spPr>
      </p:pic>
      <p:pic>
        <p:nvPicPr>
          <p:cNvPr id="843" name="picture 843"/>
          <p:cNvPicPr>
            <a:picLocks noChangeAspect="1"/>
          </p:cNvPicPr>
          <p:nvPr>
            <p:custDataLst>
              <p:tags r:id="rId240"/>
            </p:custDataLst>
          </p:nvPr>
        </p:nvPicPr>
        <p:blipFill>
          <a:blip r:embed="rId241"/>
          <a:stretch>
            <a:fillRect/>
          </a:stretch>
        </p:blipFill>
        <p:spPr>
          <a:xfrm rot="21600000">
            <a:off x="3832493" y="9238961"/>
            <a:ext cx="17348" cy="32207"/>
          </a:xfrm>
          <a:prstGeom prst="rect">
            <a:avLst/>
          </a:prstGeom>
        </p:spPr>
      </p:pic>
      <p:pic>
        <p:nvPicPr>
          <p:cNvPr id="844" name="picture 844"/>
          <p:cNvPicPr>
            <a:picLocks noChangeAspect="1"/>
          </p:cNvPicPr>
          <p:nvPr>
            <p:custDataLst>
              <p:tags r:id="rId242"/>
            </p:custDataLst>
          </p:nvPr>
        </p:nvPicPr>
        <p:blipFill>
          <a:blip r:embed="rId243"/>
          <a:stretch>
            <a:fillRect/>
          </a:stretch>
        </p:blipFill>
        <p:spPr>
          <a:xfrm rot="21600000">
            <a:off x="5318765" y="9238875"/>
            <a:ext cx="17335" cy="32207"/>
          </a:xfrm>
          <a:prstGeom prst="rect">
            <a:avLst/>
          </a:prstGeom>
        </p:spPr>
      </p:pic>
      <p:sp>
        <p:nvSpPr>
          <p:cNvPr id="845" name="rect"/>
          <p:cNvSpPr/>
          <p:nvPr>
            <p:custDataLst>
              <p:tags r:id="rId244"/>
            </p:custDataLst>
          </p:nvPr>
        </p:nvSpPr>
        <p:spPr>
          <a:xfrm>
            <a:off x="3868411" y="9278451"/>
            <a:ext cx="17335" cy="32207"/>
          </a:xfrm>
          <a:prstGeom prst="rect">
            <a:avLst/>
          </a:prstGeom>
          <a:solidFill>
            <a:srgbClr val="3D3A39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pic>
        <p:nvPicPr>
          <p:cNvPr id="846" name="picture 846"/>
          <p:cNvPicPr>
            <a:picLocks noChangeAspect="1"/>
          </p:cNvPicPr>
          <p:nvPr>
            <p:custDataLst>
              <p:tags r:id="rId245"/>
            </p:custDataLst>
          </p:nvPr>
        </p:nvPicPr>
        <p:blipFill>
          <a:blip r:embed="rId246"/>
          <a:stretch>
            <a:fillRect/>
          </a:stretch>
        </p:blipFill>
        <p:spPr>
          <a:xfrm rot="21600000">
            <a:off x="3832577" y="9097691"/>
            <a:ext cx="17475" cy="31940"/>
          </a:xfrm>
          <a:prstGeom prst="rect">
            <a:avLst/>
          </a:prstGeom>
        </p:spPr>
      </p:pic>
      <p:pic>
        <p:nvPicPr>
          <p:cNvPr id="847" name="picture 847"/>
          <p:cNvPicPr>
            <a:picLocks noChangeAspect="1"/>
          </p:cNvPicPr>
          <p:nvPr>
            <p:custDataLst>
              <p:tags r:id="rId247"/>
            </p:custDataLst>
          </p:nvPr>
        </p:nvPicPr>
        <p:blipFill>
          <a:blip r:embed="rId248"/>
          <a:stretch>
            <a:fillRect/>
          </a:stretch>
        </p:blipFill>
        <p:spPr>
          <a:xfrm rot="21600000">
            <a:off x="5644789" y="8821490"/>
            <a:ext cx="17424" cy="31686"/>
          </a:xfrm>
          <a:prstGeom prst="rect">
            <a:avLst/>
          </a:prstGeom>
        </p:spPr>
      </p:pic>
      <p:pic>
        <p:nvPicPr>
          <p:cNvPr id="848" name="picture 848"/>
          <p:cNvPicPr>
            <a:picLocks noChangeAspect="1"/>
          </p:cNvPicPr>
          <p:nvPr>
            <p:custDataLst>
              <p:tags r:id="rId249"/>
            </p:custDataLst>
          </p:nvPr>
        </p:nvPicPr>
        <p:blipFill>
          <a:blip r:embed="rId250"/>
          <a:stretch>
            <a:fillRect/>
          </a:stretch>
        </p:blipFill>
        <p:spPr>
          <a:xfrm rot="21600000">
            <a:off x="5644837" y="9242374"/>
            <a:ext cx="17208" cy="31940"/>
          </a:xfrm>
          <a:prstGeom prst="rect">
            <a:avLst/>
          </a:prstGeom>
        </p:spPr>
      </p:pic>
      <p:pic>
        <p:nvPicPr>
          <p:cNvPr id="849" name="picture 849"/>
          <p:cNvPicPr>
            <a:picLocks noChangeAspect="1"/>
          </p:cNvPicPr>
          <p:nvPr>
            <p:custDataLst>
              <p:tags r:id="rId251"/>
            </p:custDataLst>
          </p:nvPr>
        </p:nvPicPr>
        <p:blipFill>
          <a:blip r:embed="rId252"/>
          <a:stretch>
            <a:fillRect/>
          </a:stretch>
        </p:blipFill>
        <p:spPr>
          <a:xfrm rot="21600000">
            <a:off x="5644919" y="9101990"/>
            <a:ext cx="17335" cy="31686"/>
          </a:xfrm>
          <a:prstGeom prst="rect">
            <a:avLst/>
          </a:prstGeom>
        </p:spPr>
      </p:pic>
      <p:sp>
        <p:nvSpPr>
          <p:cNvPr id="850" name="path"/>
          <p:cNvSpPr/>
          <p:nvPr>
            <p:custDataLst>
              <p:tags r:id="rId253"/>
            </p:custDataLst>
          </p:nvPr>
        </p:nvSpPr>
        <p:spPr>
          <a:xfrm>
            <a:off x="7055570" y="6184947"/>
            <a:ext cx="3733" cy="146989"/>
          </a:xfrm>
          <a:custGeom>
            <a:avLst/>
            <a:gdLst/>
            <a:ahLst/>
            <a:cxnLst/>
            <a:rect l="0" t="0" r="0" b="0"/>
            <a:pathLst>
              <a:path w="5" h="231">
                <a:moveTo>
                  <a:pt x="2" y="231"/>
                </a:moveTo>
                <a:lnTo>
                  <a:pt x="2" y="0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53" name="rect"/>
          <p:cNvSpPr/>
          <p:nvPr>
            <p:custDataLst>
              <p:tags r:id="rId254"/>
            </p:custDataLst>
          </p:nvPr>
        </p:nvSpPr>
        <p:spPr>
          <a:xfrm>
            <a:off x="6666311" y="6847537"/>
            <a:ext cx="112750" cy="4495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54" name="rect"/>
          <p:cNvSpPr/>
          <p:nvPr>
            <p:custDataLst>
              <p:tags r:id="rId255"/>
            </p:custDataLst>
          </p:nvPr>
        </p:nvSpPr>
        <p:spPr>
          <a:xfrm>
            <a:off x="5063754" y="6838084"/>
            <a:ext cx="111404" cy="4495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57" name="rect"/>
          <p:cNvSpPr/>
          <p:nvPr>
            <p:custDataLst>
              <p:tags r:id="rId256"/>
            </p:custDataLst>
          </p:nvPr>
        </p:nvSpPr>
        <p:spPr>
          <a:xfrm>
            <a:off x="6130405" y="6847537"/>
            <a:ext cx="111391" cy="4495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59" name="path"/>
          <p:cNvSpPr/>
          <p:nvPr>
            <p:custDataLst>
              <p:tags r:id="rId257"/>
            </p:custDataLst>
          </p:nvPr>
        </p:nvSpPr>
        <p:spPr>
          <a:xfrm>
            <a:off x="5685704" y="4047567"/>
            <a:ext cx="9347" cy="24638"/>
          </a:xfrm>
          <a:custGeom>
            <a:avLst/>
            <a:gdLst/>
            <a:ahLst/>
            <a:cxnLst/>
            <a:rect l="0" t="0" r="0" b="0"/>
            <a:pathLst>
              <a:path w="14" h="38">
                <a:moveTo>
                  <a:pt x="2" y="2"/>
                </a:moveTo>
                <a:lnTo>
                  <a:pt x="2" y="27"/>
                </a:lnTo>
                <a:lnTo>
                  <a:pt x="5" y="33"/>
                </a:lnTo>
                <a:lnTo>
                  <a:pt x="11" y="35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64" name="path"/>
          <p:cNvSpPr/>
          <p:nvPr>
            <p:custDataLst>
              <p:tags r:id="rId258"/>
            </p:custDataLst>
          </p:nvPr>
        </p:nvSpPr>
        <p:spPr>
          <a:xfrm>
            <a:off x="5691305" y="4068463"/>
            <a:ext cx="8648" cy="9131"/>
          </a:xfrm>
          <a:custGeom>
            <a:avLst/>
            <a:gdLst/>
            <a:ahLst/>
            <a:cxnLst/>
            <a:rect l="0" t="0" r="0" b="0"/>
            <a:pathLst>
              <a:path w="13" h="14">
                <a:moveTo>
                  <a:pt x="10" y="11"/>
                </a:moveTo>
                <a:lnTo>
                  <a:pt x="8" y="5"/>
                </a:lnTo>
                <a:lnTo>
                  <a:pt x="2" y="2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66" name="path"/>
          <p:cNvSpPr/>
          <p:nvPr>
            <p:custDataLst>
              <p:tags r:id="rId259"/>
            </p:custDataLst>
          </p:nvPr>
        </p:nvSpPr>
        <p:spPr>
          <a:xfrm>
            <a:off x="5729868" y="4024478"/>
            <a:ext cx="12147" cy="5236"/>
          </a:xfrm>
          <a:custGeom>
            <a:avLst/>
            <a:gdLst/>
            <a:ahLst/>
            <a:cxnLst/>
            <a:rect l="0" t="0" r="0" b="0"/>
            <a:pathLst>
              <a:path w="19" h="8">
                <a:moveTo>
                  <a:pt x="16" y="5"/>
                </a:moveTo>
                <a:lnTo>
                  <a:pt x="16" y="0"/>
                </a:lnTo>
                <a:moveTo>
                  <a:pt x="2" y="3"/>
                </a:moveTo>
                <a:lnTo>
                  <a:pt x="4" y="5"/>
                </a:lnTo>
                <a:lnTo>
                  <a:pt x="6" y="5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pic>
        <p:nvPicPr>
          <p:cNvPr id="469" name="picture 469"/>
          <p:cNvPicPr>
            <a:picLocks noChangeAspect="1"/>
          </p:cNvPicPr>
          <p:nvPr>
            <p:custDataLst>
              <p:tags r:id="rId260"/>
            </p:custDataLst>
          </p:nvPr>
        </p:nvPicPr>
        <p:blipFill>
          <a:blip r:embed="rId261"/>
          <a:stretch>
            <a:fillRect/>
          </a:stretch>
        </p:blipFill>
        <p:spPr>
          <a:xfrm rot="21600000">
            <a:off x="4526686" y="564039"/>
            <a:ext cx="3200396" cy="3200393"/>
          </a:xfrm>
          <a:prstGeom prst="rect">
            <a:avLst/>
          </a:prstGeom>
        </p:spPr>
      </p:pic>
      <p:pic>
        <p:nvPicPr>
          <p:cNvPr id="2" name="图片 1" descr="e884384278016faeb00f4f73bb94342"/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-36830" y="9594215"/>
            <a:ext cx="7559040" cy="628015"/>
          </a:xfrm>
          <a:prstGeom prst="rect">
            <a:avLst/>
          </a:prstGeom>
        </p:spPr>
      </p:pic>
    </p:spTree>
    <p:custDataLst>
      <p:tags r:id="rId26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8" name="picture 46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4089661" y="-54795"/>
            <a:ext cx="3529753" cy="3909339"/>
          </a:xfrm>
          <a:prstGeom prst="rect">
            <a:avLst/>
          </a:prstGeom>
        </p:spPr>
      </p:pic>
      <p:graphicFrame>
        <p:nvGraphicFramePr>
          <p:cNvPr id="471" name="table 47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16654" y="5401692"/>
          <a:ext cx="3100704" cy="1824354"/>
        </p:xfrm>
        <a:graphic>
          <a:graphicData uri="http://schemas.openxmlformats.org/drawingml/2006/table">
            <a:tbl>
              <a:tblPr/>
              <a:tblGrid>
                <a:gridCol w="695325"/>
                <a:gridCol w="2405379"/>
              </a:tblGrid>
              <a:tr h="154305">
                <a:tc>
                  <a:txBody>
                    <a:bodyPr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300" dirty="0"/>
                    </a:p>
                    <a:p>
                      <a:pPr marL="97155" algn="l" rtl="0" eaLnBrk="0">
                        <a:lnSpc>
                          <a:spcPct val="92000"/>
                        </a:lnSpc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太阳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能电池片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36000"/>
                        </a:lnSpc>
                      </a:pPr>
                      <a:endParaRPr lang="en-US" altLang="en-US" sz="200" dirty="0"/>
                    </a:p>
                    <a:p>
                      <a:pPr algn="r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182单晶(半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片)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">
                <a:tc>
                  <a:txBody>
                    <a:bodyPr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300" dirty="0"/>
                    </a:p>
                    <a:p>
                      <a:pPr marL="10287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电池片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排列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200" dirty="0"/>
                    </a:p>
                    <a:p>
                      <a:pPr algn="r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108</a:t>
                      </a: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pcs</a:t>
                      </a: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(6×</a:t>
                      </a: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">
                <a:tc>
                  <a:txBody>
                    <a:bodyPr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300" dirty="0"/>
                    </a:p>
                    <a:p>
                      <a:pPr marL="9715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组件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尺寸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200" dirty="0"/>
                    </a:p>
                    <a:p>
                      <a:pPr algn="r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1722×11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34×35mm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"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300" dirty="0"/>
                    </a:p>
                    <a:p>
                      <a:pPr marL="9779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重量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39000"/>
                        </a:lnSpc>
                      </a:pPr>
                      <a:endParaRPr lang="en-US" altLang="en-US" sz="200" dirty="0"/>
                    </a:p>
                    <a:p>
                      <a:pPr algn="r" rtl="0" eaLnBrk="0">
                        <a:lnSpc>
                          <a:spcPts val="565"/>
                        </a:lnSpc>
                      </a:pPr>
                      <a:r>
                        <a:rPr sz="400" spc="5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20.8</a:t>
                      </a:r>
                      <a:r>
                        <a:rPr sz="4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4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kg</a:t>
                      </a:r>
                      <a:endParaRPr lang="en-US" altLang="en-US" sz="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">
                <a:tc>
                  <a:txBody>
                    <a:bodyPr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300" dirty="0"/>
                    </a:p>
                    <a:p>
                      <a:pPr marL="9715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玻璃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47000"/>
                        </a:lnSpc>
                      </a:pPr>
                      <a:endParaRPr lang="en-US" altLang="en-US" sz="200" dirty="0"/>
                    </a:p>
                    <a:p>
                      <a:pPr algn="r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3.2</a:t>
                      </a: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mm</a:t>
                      </a: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高透、减反射镀膜钢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化玻璃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39">
                <a:tc>
                  <a:txBody>
                    <a:bodyPr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300" dirty="0"/>
                    </a:p>
                    <a:p>
                      <a:pPr marL="9779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背板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300" dirty="0"/>
                    </a:p>
                    <a:p>
                      <a:pPr algn="r" rtl="0" eaLnBrk="0">
                        <a:lnSpc>
                          <a:spcPct val="94000"/>
                        </a:lnSpc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白色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35">
                <a:tc>
                  <a:txBody>
                    <a:bodyPr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300" dirty="0"/>
                    </a:p>
                    <a:p>
                      <a:pPr marL="9652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边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框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47000"/>
                        </a:lnSpc>
                      </a:pPr>
                      <a:endParaRPr lang="en-US" altLang="en-US" sz="200" dirty="0"/>
                    </a:p>
                    <a:p>
                      <a:pPr algn="r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阳极氧化铝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合金边框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95">
                <a:tc>
                  <a:txBody>
                    <a:bodyPr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300" dirty="0"/>
                    </a:p>
                    <a:p>
                      <a:pPr marL="9652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接线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盒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45000"/>
                        </a:lnSpc>
                      </a:pPr>
                      <a:endParaRPr lang="en-US" altLang="en-US" sz="200" dirty="0"/>
                    </a:p>
                    <a:p>
                      <a:pPr algn="r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防护等级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IP</a:t>
                      </a: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">
                <a:tc>
                  <a:txBody>
                    <a:bodyPr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300" dirty="0"/>
                    </a:p>
                    <a:p>
                      <a:pPr marL="10287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电缆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300" dirty="0"/>
                    </a:p>
                    <a:p>
                      <a:pPr algn="r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4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4mm²、线长300</a:t>
                      </a:r>
                      <a:r>
                        <a:rPr sz="500" spc="-4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mm</a:t>
                      </a:r>
                      <a:r>
                        <a:rPr sz="500" spc="-4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、光伏专用电缆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95">
                <a:tc>
                  <a:txBody>
                    <a:bodyPr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/>
                    </a:p>
                    <a:p>
                      <a:pPr marL="9842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二极管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数量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300" dirty="0"/>
                    </a:p>
                    <a:p>
                      <a:pPr algn="r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39">
                <a:tc>
                  <a:txBody>
                    <a:bodyPr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300" dirty="0"/>
                    </a:p>
                    <a:p>
                      <a:pPr marL="9715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风压/雪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压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300" dirty="0"/>
                    </a:p>
                    <a:p>
                      <a:pPr algn="r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2400p</a:t>
                      </a: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</a:t>
                      </a: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5400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pa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45">
                <a:tc>
                  <a:txBody>
                    <a:bodyPr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9652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连接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器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300" dirty="0"/>
                    </a:p>
                    <a:p>
                      <a:pPr algn="r" rtl="0" eaLnBrk="0">
                        <a:lnSpc>
                          <a:spcPts val="500"/>
                        </a:lnSpc>
                        <a:spcBef>
                          <a:spcPts val="0"/>
                        </a:spcBef>
                      </a:pPr>
                      <a:r>
                        <a:rPr sz="4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MC</a:t>
                      </a:r>
                      <a:r>
                        <a:rPr sz="400" spc="6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400" spc="6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400" spc="6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兼</a:t>
                      </a:r>
                      <a:r>
                        <a:rPr sz="400" spc="5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容</a:t>
                      </a:r>
                      <a:endParaRPr lang="en-US" altLang="en-US" sz="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73" name="table 473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316654" y="1949188"/>
          <a:ext cx="4022725" cy="1350644"/>
        </p:xfrm>
        <a:graphic>
          <a:graphicData uri="http://schemas.openxmlformats.org/drawingml/2006/table">
            <a:tbl>
              <a:tblPr/>
              <a:tblGrid>
                <a:gridCol w="1518919"/>
                <a:gridCol w="317500"/>
                <a:gridCol w="308609"/>
                <a:gridCol w="309879"/>
                <a:gridCol w="309879"/>
                <a:gridCol w="309879"/>
                <a:gridCol w="309879"/>
                <a:gridCol w="309244"/>
                <a:gridCol w="328929"/>
              </a:tblGrid>
              <a:tr h="194945"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106680" algn="l" rtl="0" eaLnBrk="0">
                        <a:lnSpc>
                          <a:spcPts val="685"/>
                        </a:lnSpc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38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9906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39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9969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39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9842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98425" algn="l" rtl="0" eaLnBrk="0">
                        <a:lnSpc>
                          <a:spcPts val="685"/>
                        </a:lnSpc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9842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9779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9842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64"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/>
                    </a:p>
                    <a:p>
                      <a:pPr marL="7810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7112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7112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31.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31.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31.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31.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4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31.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8255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.64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.73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75565" algn="l" rtl="0" eaLnBrk="0">
                        <a:lnSpc>
                          <a:spcPts val="690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.81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400" dirty="0"/>
                    </a:p>
                    <a:p>
                      <a:pPr marL="75565" algn="l" rtl="0" eaLnBrk="0">
                        <a:lnSpc>
                          <a:spcPts val="685"/>
                        </a:lnSpc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.90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.98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.04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.13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.22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64"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7810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36.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36.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7112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37.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7112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37.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37.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37.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37.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4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37.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/>
                    </a:p>
                    <a:p>
                      <a:pPr marL="8255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.52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.61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/>
                    </a:p>
                    <a:p>
                      <a:pPr marL="7556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.70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/>
                    </a:p>
                    <a:p>
                      <a:pPr marL="75565" algn="l" rtl="0" eaLnBrk="0">
                        <a:lnSpc>
                          <a:spcPts val="685"/>
                        </a:lnSpc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.79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.87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.95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.02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4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.09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14"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/>
                    </a:p>
                    <a:p>
                      <a:pPr marL="10223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9.7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/>
                    </a:p>
                    <a:p>
                      <a:pPr marL="9017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/>
                    </a:p>
                    <a:p>
                      <a:pPr marL="9144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.2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/>
                    </a:p>
                    <a:p>
                      <a:pPr marL="9144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/>
                    </a:p>
                    <a:p>
                      <a:pPr marL="9080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.7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/>
                    </a:p>
                    <a:p>
                      <a:pPr marL="90805" algn="l" rtl="0" eaLnBrk="0">
                        <a:lnSpc>
                          <a:spcPts val="685"/>
                        </a:lnSpc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400" dirty="0"/>
                    </a:p>
                    <a:p>
                      <a:pPr marL="9080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.3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400" dirty="0"/>
                    </a:p>
                    <a:p>
                      <a:pPr marL="9080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54"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4" name="textbox 474"/>
          <p:cNvSpPr/>
          <p:nvPr>
            <p:custDataLst>
              <p:tags r:id="rId5"/>
            </p:custDataLst>
          </p:nvPr>
        </p:nvSpPr>
        <p:spPr>
          <a:xfrm>
            <a:off x="323392" y="2566407"/>
            <a:ext cx="3942715" cy="124460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92075" algn="l" rtl="0" eaLnBrk="0">
              <a:lnSpc>
                <a:spcPct val="99000"/>
              </a:lnSpc>
            </a:pPr>
            <a:r>
              <a:rPr sz="600" spc="1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开路电压</a:t>
            </a:r>
            <a:r>
              <a:rPr sz="600" spc="1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</a:t>
            </a:r>
            <a:r>
              <a:rPr sz="6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Voc(V)</a:t>
            </a:r>
            <a:endParaRPr lang="en-US" altLang="en-US" sz="500" dirty="0"/>
          </a:p>
          <a:p>
            <a:pPr marL="91440" algn="l" rtl="0" eaLnBrk="0">
              <a:lnSpc>
                <a:spcPct val="99000"/>
              </a:lnSpc>
              <a:spcBef>
                <a:spcPts val="800"/>
              </a:spcBef>
            </a:pPr>
            <a:r>
              <a:rPr sz="600" spc="1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短路电流</a:t>
            </a:r>
            <a:r>
              <a:rPr sz="600" spc="1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sz="6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Isc(A)</a:t>
            </a:r>
            <a:endParaRPr lang="en-US" altLang="en-US" sz="500" dirty="0"/>
          </a:p>
          <a:p>
            <a:pPr marL="91440" algn="l" rtl="0" eaLnBrk="0">
              <a:lnSpc>
                <a:spcPct val="99000"/>
              </a:lnSpc>
              <a:spcBef>
                <a:spcPts val="800"/>
              </a:spcBef>
            </a:pPr>
            <a:r>
              <a:rPr sz="600" spc="1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组件效率</a:t>
            </a:r>
            <a:r>
              <a:rPr sz="600" spc="1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sz="6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(%)</a:t>
            </a:r>
            <a:endParaRPr lang="en-US" altLang="en-US" sz="500" dirty="0"/>
          </a:p>
          <a:p>
            <a:pPr marL="91440" algn="l" rtl="0" eaLnBrk="0">
              <a:lnSpc>
                <a:spcPts val="735"/>
              </a:lnSpc>
              <a:spcBef>
                <a:spcPts val="800"/>
              </a:spcBef>
            </a:pPr>
            <a:r>
              <a:rPr sz="600" spc="1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功率公差</a:t>
            </a:r>
            <a:r>
              <a:rPr sz="600" spc="1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</a:t>
            </a:r>
            <a:r>
              <a:rPr sz="6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(W)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0~+5W</a:t>
            </a:r>
            <a:endParaRPr lang="en-US" altLang="en-US" sz="500" dirty="0"/>
          </a:p>
          <a:p>
            <a:pPr marL="51435" algn="l" rtl="0" eaLnBrk="0">
              <a:lnSpc>
                <a:spcPct val="91000"/>
              </a:lnSpc>
              <a:spcBef>
                <a:spcPts val="885"/>
              </a:spcBef>
            </a:pP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标准测试条件：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(大气质量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AM1.5，辐照度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1000W/m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²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，电池温度25℃)下的测量值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功率测试误差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+/-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endParaRPr lang="en-US" altLang="en-US" sz="500" dirty="0"/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algn="l" rtl="0" eaLnBrk="0">
              <a:lnSpc>
                <a:spcPct val="128000"/>
              </a:lnSpc>
            </a:pPr>
            <a:endParaRPr lang="en-US" altLang="en-US" sz="200" dirty="0"/>
          </a:p>
          <a:p>
            <a:pPr marL="55880" algn="l" rtl="0" eaLnBrk="0">
              <a:lnSpc>
                <a:spcPts val="1245"/>
              </a:lnSpc>
              <a:tabLst>
                <a:tab pos="118745" algn="l"/>
              </a:tabLst>
            </a:pPr>
            <a:r>
              <a:rPr sz="10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spc="3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电性能参数</a:t>
            </a:r>
            <a:r>
              <a:rPr sz="1000" spc="3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spc="1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sz="10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NMOT</a:t>
            </a:r>
            <a:endParaRPr lang="en-US" altLang="en-US" sz="1000" dirty="0"/>
          </a:p>
        </p:txBody>
      </p:sp>
      <p:pic>
        <p:nvPicPr>
          <p:cNvPr id="475" name="picture 47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1600000">
            <a:off x="336092" y="3691273"/>
            <a:ext cx="43446" cy="43446"/>
          </a:xfrm>
          <a:prstGeom prst="rect">
            <a:avLst/>
          </a:prstGeom>
        </p:spPr>
      </p:pic>
      <p:graphicFrame>
        <p:nvGraphicFramePr>
          <p:cNvPr id="482" name="table 482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316654" y="3887294"/>
          <a:ext cx="4010659" cy="959485"/>
        </p:xfrm>
        <a:graphic>
          <a:graphicData uri="http://schemas.openxmlformats.org/drawingml/2006/table">
            <a:tbl>
              <a:tblPr/>
              <a:tblGrid>
                <a:gridCol w="989964"/>
                <a:gridCol w="516890"/>
                <a:gridCol w="329564"/>
                <a:gridCol w="309244"/>
                <a:gridCol w="309879"/>
                <a:gridCol w="309879"/>
                <a:gridCol w="309244"/>
                <a:gridCol w="309879"/>
                <a:gridCol w="308609"/>
                <a:gridCol w="317500"/>
              </a:tblGrid>
              <a:tr h="193675">
                <a:tc>
                  <a:txBody>
                    <a:bodyPr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300" dirty="0"/>
                    </a:p>
                    <a:p>
                      <a:pPr marL="98425" algn="l" rtl="0" eaLnBrk="0">
                        <a:lnSpc>
                          <a:spcPct val="95000"/>
                        </a:lnSpc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最大</a:t>
                      </a:r>
                      <a:r>
                        <a:rPr sz="600" spc="1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功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率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300" dirty="0"/>
                    </a:p>
                    <a:p>
                      <a:pPr marL="109220" algn="l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Pmax</a:t>
                      </a:r>
                      <a:r>
                        <a:rPr sz="5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/>
                    </a:p>
                    <a:p>
                      <a:pPr marL="9080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29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.4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/>
                    </a:p>
                    <a:p>
                      <a:pPr marL="7112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29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.2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/>
                    </a:p>
                    <a:p>
                      <a:pPr marL="71755" algn="l" rtl="0" eaLnBrk="0">
                        <a:lnSpc>
                          <a:spcPts val="685"/>
                        </a:lnSpc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29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302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.8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306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.6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310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.4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314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.2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7112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317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.9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300" dirty="0"/>
                    </a:p>
                    <a:p>
                      <a:pPr marL="9842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最大功率点的工作电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压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157480" algn="l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Vmp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90805" algn="l" rtl="0" eaLnBrk="0">
                        <a:lnSpc>
                          <a:spcPts val="690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28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27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7112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28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37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7175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28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55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71120" algn="l" rtl="0" eaLnBrk="0">
                        <a:lnSpc>
                          <a:spcPts val="690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28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74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7112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28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92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71120" algn="l" rtl="0" eaLnBrk="0">
                        <a:lnSpc>
                          <a:spcPts val="685"/>
                        </a:lnSpc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29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7112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29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29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300" dirty="0"/>
                    </a:p>
                    <a:p>
                      <a:pPr marL="7239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29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48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35">
                <a:tc>
                  <a:txBody>
                    <a:bodyPr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300" dirty="0"/>
                    </a:p>
                    <a:p>
                      <a:pPr marL="9842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最大功率点的工作电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流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182880" algn="l" rtl="0" eaLnBrk="0">
                        <a:lnSpc>
                          <a:spcPts val="615"/>
                        </a:lnSpc>
                        <a:spcBef>
                          <a:spcPts val="5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Imp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/>
                    </a:p>
                    <a:p>
                      <a:pPr marL="9461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.30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.37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.44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.51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.58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.63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3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.70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7556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.77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300" dirty="0"/>
                    </a:p>
                    <a:p>
                      <a:pPr marL="9906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开路</a:t>
                      </a:r>
                      <a:r>
                        <a:rPr sz="600" spc="1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压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300" dirty="0"/>
                    </a:p>
                    <a:p>
                      <a:pPr marL="187960" algn="l" rtl="0" eaLnBrk="0">
                        <a:lnSpc>
                          <a:spcPts val="615"/>
                        </a:lnSpc>
                        <a:spcBef>
                          <a:spcPts val="5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Voc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300" dirty="0"/>
                    </a:p>
                    <a:p>
                      <a:pPr marL="9017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34.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64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34.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83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34.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93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35.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02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35.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35.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300" dirty="0"/>
                    </a:p>
                    <a:p>
                      <a:pPr marL="70485" algn="l" rtl="0" eaLnBrk="0">
                        <a:lnSpc>
                          <a:spcPts val="685"/>
                        </a:lnSpc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35.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71120" algn="l" rtl="0" eaLnBrk="0">
                        <a:lnSpc>
                          <a:spcPts val="685"/>
                        </a:lnSpc>
                      </a:pP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35.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59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97790" algn="l" rtl="0" eaLnBrk="0">
                        <a:lnSpc>
                          <a:spcPct val="95000"/>
                        </a:lnSpc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短路电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流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400" dirty="0"/>
                    </a:p>
                    <a:p>
                      <a:pPr marL="223520" algn="l" rtl="0" eaLnBrk="0">
                        <a:lnSpc>
                          <a:spcPts val="615"/>
                        </a:lnSpc>
                        <a:spcBef>
                          <a:spcPts val="5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Isc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(A)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300" dirty="0"/>
                    </a:p>
                    <a:p>
                      <a:pPr marL="94615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.82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3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.89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3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.96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3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5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.03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3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.10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300" dirty="0"/>
                    </a:p>
                    <a:p>
                      <a:pPr marL="74930" algn="l" rtl="0" eaLnBrk="0">
                        <a:lnSpc>
                          <a:spcPts val="68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.16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300" dirty="0"/>
                    </a:p>
                    <a:p>
                      <a:pPr marL="74930" algn="l" rtl="0" eaLnBrk="0">
                        <a:lnSpc>
                          <a:spcPts val="690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.21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300" dirty="0"/>
                    </a:p>
                    <a:p>
                      <a:pPr marL="75565" algn="l" rtl="0" eaLnBrk="0">
                        <a:lnSpc>
                          <a:spcPts val="690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.27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2" name="group 42"/>
          <p:cNvGrpSpPr/>
          <p:nvPr/>
        </p:nvGrpSpPr>
        <p:grpSpPr>
          <a:xfrm rot="21600000">
            <a:off x="5505678" y="5037104"/>
            <a:ext cx="11445" cy="16546"/>
            <a:chOff x="0" y="0"/>
            <a:chExt cx="11445" cy="16546"/>
          </a:xfrm>
        </p:grpSpPr>
        <p:sp>
          <p:nvSpPr>
            <p:cNvPr id="497" name="path"/>
            <p:cNvSpPr/>
            <p:nvPr>
              <p:custDataLst>
                <p:tags r:id="rId9"/>
              </p:custDataLst>
            </p:nvPr>
          </p:nvSpPr>
          <p:spPr>
            <a:xfrm>
              <a:off x="0" y="0"/>
              <a:ext cx="11445" cy="16546"/>
            </a:xfrm>
            <a:custGeom>
              <a:avLst/>
              <a:gdLst/>
              <a:ahLst/>
              <a:cxnLst/>
              <a:rect l="0" t="0" r="0" b="0"/>
              <a:pathLst>
                <a:path w="18" h="26">
                  <a:moveTo>
                    <a:pt x="2" y="17"/>
                  </a:moveTo>
                  <a:lnTo>
                    <a:pt x="5" y="20"/>
                  </a:lnTo>
                  <a:lnTo>
                    <a:pt x="9" y="23"/>
                  </a:lnTo>
                  <a:lnTo>
                    <a:pt x="13" y="20"/>
                  </a:lnTo>
                  <a:lnTo>
                    <a:pt x="15" y="17"/>
                  </a:lnTo>
                  <a:moveTo>
                    <a:pt x="15" y="9"/>
                  </a:moveTo>
                  <a:lnTo>
                    <a:pt x="14" y="5"/>
                  </a:lnTo>
                  <a:lnTo>
                    <a:pt x="9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2" y="17"/>
                  </a:lnTo>
                </a:path>
              </a:pathLst>
            </a:custGeom>
            <a:noFill/>
            <a:ln w="3733" cap="flat">
              <a:solidFill>
                <a:srgbClr val="221815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498" name="path"/>
            <p:cNvSpPr/>
            <p:nvPr>
              <p:custDataLst>
                <p:tags r:id="rId10"/>
              </p:custDataLst>
            </p:nvPr>
          </p:nvSpPr>
          <p:spPr>
            <a:xfrm>
              <a:off x="6077" y="14674"/>
              <a:ext cx="699" cy="0"/>
            </a:xfrm>
            <a:custGeom>
              <a:avLst/>
              <a:gdLst/>
              <a:ahLst/>
              <a:cxnLst/>
              <a:rect l="0" t="0" r="0" b="0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</p:grpSp>
      <p:sp>
        <p:nvSpPr>
          <p:cNvPr id="499" name="rect"/>
          <p:cNvSpPr/>
          <p:nvPr>
            <p:custDataLst>
              <p:tags r:id="rId11"/>
            </p:custDataLst>
          </p:nvPr>
        </p:nvSpPr>
        <p:spPr>
          <a:xfrm>
            <a:off x="5507797" y="4141641"/>
            <a:ext cx="7937" cy="7759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500" name="path"/>
          <p:cNvSpPr/>
          <p:nvPr>
            <p:custDataLst>
              <p:tags r:id="rId12"/>
            </p:custDataLst>
          </p:nvPr>
        </p:nvSpPr>
        <p:spPr>
          <a:xfrm>
            <a:off x="5512454" y="6426162"/>
            <a:ext cx="1224658" cy="29514"/>
          </a:xfrm>
          <a:custGeom>
            <a:avLst/>
            <a:gdLst/>
            <a:ahLst/>
            <a:cxnLst/>
            <a:rect l="0" t="0" r="0" b="0"/>
            <a:pathLst>
              <a:path w="1928" h="46">
                <a:moveTo>
                  <a:pt x="0" y="2"/>
                </a:moveTo>
                <a:lnTo>
                  <a:pt x="1883" y="2"/>
                </a:lnTo>
                <a:moveTo>
                  <a:pt x="1883" y="2"/>
                </a:moveTo>
                <a:lnTo>
                  <a:pt x="1926" y="44"/>
                </a:lnTo>
                <a:moveTo>
                  <a:pt x="1883" y="2"/>
                </a:moveTo>
                <a:lnTo>
                  <a:pt x="1926" y="44"/>
                </a:lnTo>
                <a:moveTo>
                  <a:pt x="82" y="35"/>
                </a:moveTo>
                <a:lnTo>
                  <a:pt x="82" y="42"/>
                </a:lnTo>
                <a:moveTo>
                  <a:pt x="75" y="41"/>
                </a:moveTo>
                <a:lnTo>
                  <a:pt x="78" y="42"/>
                </a:lnTo>
                <a:moveTo>
                  <a:pt x="75" y="36"/>
                </a:moveTo>
                <a:lnTo>
                  <a:pt x="72" y="37"/>
                </a:lnTo>
                <a:lnTo>
                  <a:pt x="72" y="41"/>
                </a:lnTo>
                <a:lnTo>
                  <a:pt x="75" y="41"/>
                </a:lnTo>
                <a:moveTo>
                  <a:pt x="1883" y="2"/>
                </a:moveTo>
                <a:lnTo>
                  <a:pt x="1900" y="18"/>
                </a:lnTo>
                <a:lnTo>
                  <a:pt x="1883" y="2"/>
                </a:lnTo>
                <a:close/>
                <a:moveTo>
                  <a:pt x="1799" y="35"/>
                </a:moveTo>
                <a:lnTo>
                  <a:pt x="1799" y="42"/>
                </a:lnTo>
                <a:moveTo>
                  <a:pt x="1804" y="42"/>
                </a:moveTo>
                <a:lnTo>
                  <a:pt x="1808" y="41"/>
                </a:lnTo>
                <a:lnTo>
                  <a:pt x="1809" y="41"/>
                </a:lnTo>
                <a:lnTo>
                  <a:pt x="1810" y="39"/>
                </a:lnTo>
                <a:lnTo>
                  <a:pt x="1809" y="37"/>
                </a:lnTo>
                <a:lnTo>
                  <a:pt x="1808" y="36"/>
                </a:lnTo>
                <a:lnTo>
                  <a:pt x="1804" y="35"/>
                </a:lnTo>
                <a:moveTo>
                  <a:pt x="1813" y="39"/>
                </a:moveTo>
                <a:lnTo>
                  <a:pt x="1812" y="36"/>
                </a:lnTo>
                <a:lnTo>
                  <a:pt x="1810" y="35"/>
                </a:lnTo>
                <a:moveTo>
                  <a:pt x="1810" y="42"/>
                </a:moveTo>
                <a:lnTo>
                  <a:pt x="1812" y="41"/>
                </a:lnTo>
                <a:lnTo>
                  <a:pt x="1813" y="39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501" name="rect"/>
          <p:cNvSpPr/>
          <p:nvPr>
            <p:custDataLst>
              <p:tags r:id="rId13"/>
            </p:custDataLst>
          </p:nvPr>
        </p:nvSpPr>
        <p:spPr>
          <a:xfrm>
            <a:off x="6701005" y="6405246"/>
            <a:ext cx="9334" cy="24650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502" name="rect"/>
          <p:cNvSpPr/>
          <p:nvPr>
            <p:custDataLst>
              <p:tags r:id="rId14"/>
            </p:custDataLst>
          </p:nvPr>
        </p:nvSpPr>
        <p:spPr>
          <a:xfrm>
            <a:off x="5582563" y="6255565"/>
            <a:ext cx="321081" cy="3733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grpSp>
        <p:nvGrpSpPr>
          <p:cNvPr id="44" name="group 44"/>
          <p:cNvGrpSpPr/>
          <p:nvPr/>
        </p:nvGrpSpPr>
        <p:grpSpPr>
          <a:xfrm rot="21600000">
            <a:off x="5482558" y="4113836"/>
            <a:ext cx="42282" cy="2342366"/>
            <a:chOff x="0" y="0"/>
            <a:chExt cx="42282" cy="2342366"/>
          </a:xfrm>
        </p:grpSpPr>
        <p:sp>
          <p:nvSpPr>
            <p:cNvPr id="503" name="path"/>
            <p:cNvSpPr/>
            <p:nvPr>
              <p:custDataLst>
                <p:tags r:id="rId15"/>
              </p:custDataLst>
            </p:nvPr>
          </p:nvSpPr>
          <p:spPr>
            <a:xfrm>
              <a:off x="0" y="0"/>
              <a:ext cx="42282" cy="2342366"/>
            </a:xfrm>
            <a:custGeom>
              <a:avLst/>
              <a:gdLst/>
              <a:ahLst/>
              <a:cxnLst/>
              <a:rect l="0" t="0" r="0" b="0"/>
              <a:pathLst>
                <a:path w="66" h="3688">
                  <a:moveTo>
                    <a:pt x="63" y="0"/>
                  </a:moveTo>
                  <a:lnTo>
                    <a:pt x="63" y="3602"/>
                  </a:lnTo>
                  <a:moveTo>
                    <a:pt x="53" y="2724"/>
                  </a:moveTo>
                  <a:lnTo>
                    <a:pt x="53" y="2716"/>
                  </a:lnTo>
                  <a:moveTo>
                    <a:pt x="38" y="2724"/>
                  </a:moveTo>
                  <a:lnTo>
                    <a:pt x="38" y="2716"/>
                  </a:lnTo>
                  <a:moveTo>
                    <a:pt x="53" y="2716"/>
                  </a:moveTo>
                  <a:lnTo>
                    <a:pt x="51" y="2710"/>
                  </a:lnTo>
                  <a:lnTo>
                    <a:pt x="45" y="2708"/>
                  </a:lnTo>
                  <a:lnTo>
                    <a:pt x="40" y="2710"/>
                  </a:lnTo>
                  <a:lnTo>
                    <a:pt x="38" y="2716"/>
                  </a:lnTo>
                  <a:moveTo>
                    <a:pt x="45" y="2732"/>
                  </a:moveTo>
                  <a:lnTo>
                    <a:pt x="51" y="2730"/>
                  </a:lnTo>
                  <a:lnTo>
                    <a:pt x="53" y="2724"/>
                  </a:lnTo>
                  <a:moveTo>
                    <a:pt x="38" y="2724"/>
                  </a:moveTo>
                  <a:lnTo>
                    <a:pt x="40" y="2730"/>
                  </a:lnTo>
                  <a:lnTo>
                    <a:pt x="45" y="2732"/>
                  </a:lnTo>
                  <a:moveTo>
                    <a:pt x="53" y="2975"/>
                  </a:moveTo>
                  <a:lnTo>
                    <a:pt x="53" y="2966"/>
                  </a:lnTo>
                  <a:moveTo>
                    <a:pt x="38" y="2975"/>
                  </a:moveTo>
                  <a:lnTo>
                    <a:pt x="38" y="2966"/>
                  </a:lnTo>
                  <a:moveTo>
                    <a:pt x="53" y="2966"/>
                  </a:moveTo>
                  <a:lnTo>
                    <a:pt x="51" y="2961"/>
                  </a:lnTo>
                  <a:lnTo>
                    <a:pt x="45" y="2959"/>
                  </a:lnTo>
                  <a:lnTo>
                    <a:pt x="40" y="2961"/>
                  </a:lnTo>
                  <a:lnTo>
                    <a:pt x="38" y="2966"/>
                  </a:lnTo>
                  <a:moveTo>
                    <a:pt x="45" y="2982"/>
                  </a:moveTo>
                  <a:lnTo>
                    <a:pt x="51" y="2980"/>
                  </a:lnTo>
                  <a:lnTo>
                    <a:pt x="53" y="2975"/>
                  </a:lnTo>
                  <a:moveTo>
                    <a:pt x="38" y="2975"/>
                  </a:moveTo>
                  <a:lnTo>
                    <a:pt x="40" y="2980"/>
                  </a:lnTo>
                  <a:lnTo>
                    <a:pt x="45" y="2982"/>
                  </a:lnTo>
                  <a:moveTo>
                    <a:pt x="45" y="3579"/>
                  </a:moveTo>
                  <a:lnTo>
                    <a:pt x="45" y="3592"/>
                  </a:lnTo>
                  <a:moveTo>
                    <a:pt x="51" y="3582"/>
                  </a:moveTo>
                  <a:lnTo>
                    <a:pt x="51" y="3589"/>
                  </a:lnTo>
                  <a:moveTo>
                    <a:pt x="45" y="3585"/>
                  </a:moveTo>
                  <a:lnTo>
                    <a:pt x="39" y="3585"/>
                  </a:lnTo>
                  <a:moveTo>
                    <a:pt x="51" y="2131"/>
                  </a:moveTo>
                  <a:lnTo>
                    <a:pt x="50" y="2126"/>
                  </a:lnTo>
                  <a:lnTo>
                    <a:pt x="45" y="2125"/>
                  </a:lnTo>
                  <a:lnTo>
                    <a:pt x="41" y="2126"/>
                  </a:lnTo>
                  <a:lnTo>
                    <a:pt x="39" y="2131"/>
                  </a:lnTo>
                  <a:moveTo>
                    <a:pt x="39" y="2139"/>
                  </a:moveTo>
                  <a:lnTo>
                    <a:pt x="41" y="2143"/>
                  </a:lnTo>
                  <a:lnTo>
                    <a:pt x="45" y="2146"/>
                  </a:lnTo>
                  <a:lnTo>
                    <a:pt x="50" y="2143"/>
                  </a:lnTo>
                  <a:lnTo>
                    <a:pt x="51" y="2139"/>
                  </a:lnTo>
                  <a:moveTo>
                    <a:pt x="39" y="2131"/>
                  </a:moveTo>
                  <a:lnTo>
                    <a:pt x="39" y="2139"/>
                  </a:lnTo>
                  <a:moveTo>
                    <a:pt x="51" y="2131"/>
                  </a:moveTo>
                  <a:lnTo>
                    <a:pt x="51" y="2139"/>
                  </a:lnTo>
                  <a:moveTo>
                    <a:pt x="2" y="3685"/>
                  </a:moveTo>
                  <a:lnTo>
                    <a:pt x="47" y="3644"/>
                  </a:lnTo>
                  <a:lnTo>
                    <a:pt x="47" y="3619"/>
                  </a:lnTo>
                  <a:moveTo>
                    <a:pt x="55" y="3611"/>
                  </a:moveTo>
                  <a:lnTo>
                    <a:pt x="49" y="3613"/>
                  </a:lnTo>
                  <a:lnTo>
                    <a:pt x="47" y="3619"/>
                  </a:lnTo>
                  <a:moveTo>
                    <a:pt x="55" y="3611"/>
                  </a:moveTo>
                  <a:lnTo>
                    <a:pt x="61" y="3608"/>
                  </a:lnTo>
                  <a:lnTo>
                    <a:pt x="63" y="3602"/>
                  </a:lnTo>
                </a:path>
              </a:pathLst>
            </a:custGeom>
            <a:noFill/>
            <a:ln w="3733" cap="flat">
              <a:solidFill>
                <a:srgbClr val="221815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504" name="path"/>
            <p:cNvSpPr/>
            <p:nvPr>
              <p:custDataLst>
                <p:tags r:id="rId16"/>
              </p:custDataLst>
            </p:nvPr>
          </p:nvSpPr>
          <p:spPr>
            <a:xfrm>
              <a:off x="31309" y="2254846"/>
              <a:ext cx="0" cy="685"/>
            </a:xfrm>
            <a:custGeom>
              <a:avLst/>
              <a:gdLst/>
              <a:ahLst/>
              <a:cxnLst/>
              <a:rect l="0" t="0" r="0" b="0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</p:grpSp>
      <p:graphicFrame>
        <p:nvGraphicFramePr>
          <p:cNvPr id="505" name="table 505"/>
          <p:cNvGraphicFramePr>
            <a:graphicFrameLocks noGrp="1"/>
          </p:cNvGraphicFramePr>
          <p:nvPr>
            <p:custDataLst>
              <p:tags r:id="rId17"/>
            </p:custDataLst>
          </p:nvPr>
        </p:nvGraphicFramePr>
        <p:xfrm>
          <a:off x="5482558" y="3968856"/>
          <a:ext cx="1475739" cy="2487295"/>
        </p:xfrm>
        <a:graphic>
          <a:graphicData uri="http://schemas.openxmlformats.org/drawingml/2006/table">
            <a:tbl>
              <a:tblPr/>
              <a:tblGrid>
                <a:gridCol w="1225550"/>
                <a:gridCol w="26669"/>
                <a:gridCol w="223520"/>
              </a:tblGrid>
              <a:tr h="0">
                <a:tc gridSpan="2">
                  <a:txBody>
                    <a:bodyPr/>
                    <a:p>
                      <a:pPr algn="l" rtl="0" eaLnBrk="0">
                        <a:lnSpc>
                          <a:spcPts val="720"/>
                        </a:lnSpc>
                      </a:pPr>
                      <a:endParaRPr lang="en-US" altLang="en-US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ts val="720"/>
                        </a:lnSpc>
                      </a:pPr>
                      <a:endParaRPr lang="en-US" altLang="en-US" sz="6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p>
                      <a:pPr algn="l" rtl="0" eaLnBrk="0">
                        <a:lnSpc>
                          <a:spcPts val="140"/>
                        </a:lnSpc>
                      </a:pPr>
                      <a:endParaRPr lang="en-US" altLang="en-US" sz="1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ts val="140"/>
                        </a:lnSpc>
                      </a:pPr>
                      <a:endParaRPr lang="en-US" altLang="en-US" sz="1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marL="45085" algn="l" rtl="0" eaLnBrk="0">
                        <a:lnSpc>
                          <a:spcPct val="122000"/>
                        </a:lnSpc>
                        <a:spcBef>
                          <a:spcPts val="0"/>
                        </a:spcBef>
                        <a:tabLst>
                          <a:tab pos="60960" algn="l"/>
                          <a:tab pos="121920" algn="l"/>
                        </a:tabLst>
                      </a:pPr>
                      <a:r>
                        <a:rPr sz="400" u="sng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400" u="sng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</a:t>
                      </a:r>
                      <a:r>
                        <a:rPr sz="400" u="sng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endParaRPr lang="en-US" altLang="en-US" sz="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714">
                <a:tc rowSpan="2" gridSpan="2">
                  <a:txBody>
                    <a:bodyPr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81280" algn="l" rtl="0" eaLnBrk="0">
                        <a:lnSpc>
                          <a:spcPts val="490"/>
                        </a:lnSpc>
                        <a:tabLst>
                          <a:tab pos="125095" algn="l"/>
                        </a:tabLst>
                      </a:pPr>
                      <a:r>
                        <a:rPr sz="4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400" spc="1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排水</a:t>
                      </a:r>
                      <a:r>
                        <a:rPr sz="400" spc="8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孔</a:t>
                      </a:r>
                      <a:endParaRPr lang="en-US" altLang="en-US" sz="400" dirty="0"/>
                    </a:p>
                    <a:p>
                      <a:pPr marL="123825" algn="l" rtl="0" eaLnBrk="0">
                        <a:lnSpc>
                          <a:spcPts val="490"/>
                        </a:lnSpc>
                        <a:spcBef>
                          <a:spcPts val="130"/>
                        </a:spcBef>
                      </a:pPr>
                      <a:r>
                        <a:rPr sz="4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8-</a:t>
                      </a:r>
                      <a:r>
                        <a:rPr sz="4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4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</a:t>
                      </a:r>
                      <a:r>
                        <a:rPr sz="4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sz="4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*8</a:t>
                      </a:r>
                      <a:endParaRPr lang="en-US" altLang="en-US" sz="4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r" rtl="0" eaLnBrk="0">
                        <a:lnSpc>
                          <a:spcPct val="101000"/>
                        </a:lnSpc>
                        <a:spcBef>
                          <a:spcPts val="125"/>
                        </a:spcBef>
                      </a:pPr>
                      <a:r>
                        <a:rPr sz="400" u="sng" spc="10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铭</a:t>
                      </a:r>
                      <a:r>
                        <a:rPr sz="400" u="sng" spc="9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牌</a:t>
                      </a:r>
                      <a:endParaRPr lang="en-US" altLang="en-US" sz="400" dirty="0"/>
                    </a:p>
                    <a:p>
                      <a:pPr marL="149225" algn="l" rtl="0" eaLnBrk="0">
                        <a:lnSpc>
                          <a:spcPts val="525"/>
                        </a:lnSpc>
                      </a:pPr>
                      <a:r>
                        <a:rPr sz="400" spc="10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安装</a:t>
                      </a:r>
                      <a:r>
                        <a:rPr sz="400" spc="8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孔</a:t>
                      </a:r>
                      <a:endParaRPr lang="en-US" altLang="en-US" sz="400" dirty="0"/>
                    </a:p>
                    <a:p>
                      <a:pPr marL="36195" algn="l" rtl="0" eaLnBrk="0">
                        <a:lnSpc>
                          <a:spcPts val="490"/>
                        </a:lnSpc>
                        <a:spcBef>
                          <a:spcPts val="275"/>
                        </a:spcBef>
                        <a:tabLst>
                          <a:tab pos="149225" algn="l"/>
                        </a:tabLst>
                      </a:pPr>
                      <a:r>
                        <a:rPr sz="4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4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8-</a:t>
                      </a:r>
                      <a:r>
                        <a:rPr sz="4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4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9*1</a:t>
                      </a:r>
                      <a:r>
                        <a:rPr sz="4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lang="en-US" altLang="en-US" sz="400" dirty="0"/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/>
                    </a:p>
                    <a:p>
                      <a:pPr marL="133985" algn="l" rtl="0" eaLnBrk="0">
                        <a:lnSpc>
                          <a:spcPts val="490"/>
                        </a:lnSpc>
                        <a:spcBef>
                          <a:spcPts val="125"/>
                        </a:spcBef>
                      </a:pPr>
                      <a:r>
                        <a:rPr sz="400" spc="10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安装</a:t>
                      </a:r>
                      <a:r>
                        <a:rPr sz="400" spc="8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孔</a:t>
                      </a:r>
                      <a:endParaRPr lang="en-US" altLang="en-US" sz="400" dirty="0"/>
                    </a:p>
                    <a:p>
                      <a:pPr marL="129540" algn="l" rtl="0" eaLnBrk="0">
                        <a:lnSpc>
                          <a:spcPts val="490"/>
                        </a:lnSpc>
                        <a:spcBef>
                          <a:spcPts val="170"/>
                        </a:spcBef>
                      </a:pPr>
                      <a:r>
                        <a:rPr sz="4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4-</a:t>
                      </a:r>
                      <a:r>
                        <a:rPr sz="4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4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7*1</a:t>
                      </a:r>
                      <a:r>
                        <a:rPr sz="4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400" dirty="0"/>
                    </a:p>
                    <a:p>
                      <a:pPr algn="l" rtl="0" eaLnBrk="0">
                        <a:lnSpc>
                          <a:spcPct val="155000"/>
                        </a:lnSpc>
                      </a:pPr>
                      <a:endParaRPr lang="en-US" altLang="en-US" sz="1000" dirty="0"/>
                    </a:p>
                    <a:p>
                      <a:pPr marL="852805" algn="l" rtl="0" eaLnBrk="0">
                        <a:lnSpc>
                          <a:spcPts val="490"/>
                        </a:lnSpc>
                        <a:spcBef>
                          <a:spcPts val="120"/>
                        </a:spcBef>
                      </a:pPr>
                      <a:r>
                        <a:rPr sz="400" spc="50" dirty="0">
                          <a:solidFill>
                            <a:srgbClr val="20272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正极</a:t>
                      </a:r>
                      <a:r>
                        <a:rPr sz="400" spc="50" dirty="0">
                          <a:solidFill>
                            <a:srgbClr val="20272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400" spc="50" dirty="0">
                          <a:solidFill>
                            <a:srgbClr val="20272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(+</a:t>
                      </a:r>
                      <a:r>
                        <a:rPr sz="400" spc="20" dirty="0">
                          <a:solidFill>
                            <a:srgbClr val="20272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4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169545" algn="l" rtl="0" eaLnBrk="0">
                        <a:lnSpc>
                          <a:spcPts val="490"/>
                        </a:lnSpc>
                        <a:spcBef>
                          <a:spcPts val="130"/>
                        </a:spcBef>
                      </a:pPr>
                      <a:r>
                        <a:rPr sz="400" spc="1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接地</a:t>
                      </a:r>
                      <a:r>
                        <a:rPr sz="400" spc="8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孔</a:t>
                      </a:r>
                      <a:endParaRPr lang="en-US" altLang="en-US" sz="400" dirty="0"/>
                    </a:p>
                    <a:p>
                      <a:pPr marL="188595" algn="l" rtl="0" eaLnBrk="0">
                        <a:lnSpc>
                          <a:spcPts val="490"/>
                        </a:lnSpc>
                        <a:spcBef>
                          <a:spcPts val="100"/>
                        </a:spcBef>
                      </a:pPr>
                      <a:r>
                        <a:rPr sz="400" spc="4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4-</a:t>
                      </a:r>
                      <a:r>
                        <a:rPr sz="400" spc="4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4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lang="en-US" altLang="en-US" sz="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 gridSpan="2"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ts val="680"/>
                        </a:lnSpc>
                      </a:pP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06" name="picture 50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 rot="21600000">
            <a:off x="5656363" y="6272027"/>
            <a:ext cx="32918" cy="38709"/>
          </a:xfrm>
          <a:prstGeom prst="rect">
            <a:avLst/>
          </a:prstGeom>
        </p:spPr>
      </p:pic>
      <p:pic>
        <p:nvPicPr>
          <p:cNvPr id="507" name="picture 50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 rot="21600000">
            <a:off x="5585056" y="5154709"/>
            <a:ext cx="35396" cy="41643"/>
          </a:xfrm>
          <a:prstGeom prst="rect">
            <a:avLst/>
          </a:prstGeom>
        </p:spPr>
      </p:pic>
      <p:pic>
        <p:nvPicPr>
          <p:cNvPr id="508" name="picture 508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 rot="21600000">
            <a:off x="5494736" y="4638320"/>
            <a:ext cx="36067" cy="42430"/>
          </a:xfrm>
          <a:prstGeom prst="rect">
            <a:avLst/>
          </a:prstGeom>
        </p:spPr>
      </p:pic>
      <p:sp>
        <p:nvSpPr>
          <p:cNvPr id="509" name="path"/>
          <p:cNvSpPr/>
          <p:nvPr>
            <p:custDataLst>
              <p:tags r:id="rId24"/>
            </p:custDataLst>
          </p:nvPr>
        </p:nvSpPr>
        <p:spPr>
          <a:xfrm>
            <a:off x="5504982" y="4675002"/>
            <a:ext cx="13546" cy="8458"/>
          </a:xfrm>
          <a:custGeom>
            <a:avLst/>
            <a:gdLst/>
            <a:ahLst/>
            <a:cxnLst/>
            <a:rect l="0" t="0" r="0" b="0"/>
            <a:pathLst>
              <a:path w="21" h="13">
                <a:moveTo>
                  <a:pt x="10" y="10"/>
                </a:moveTo>
                <a:lnTo>
                  <a:pt x="16" y="8"/>
                </a:lnTo>
                <a:lnTo>
                  <a:pt x="18" y="2"/>
                </a:lnTo>
                <a:moveTo>
                  <a:pt x="2" y="2"/>
                </a:moveTo>
                <a:lnTo>
                  <a:pt x="5" y="8"/>
                </a:lnTo>
                <a:lnTo>
                  <a:pt x="10" y="10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pic>
        <p:nvPicPr>
          <p:cNvPr id="510" name="picture 510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 rot="21600000">
            <a:off x="5586975" y="4236980"/>
            <a:ext cx="36055" cy="42443"/>
          </a:xfrm>
          <a:prstGeom prst="rect">
            <a:avLst/>
          </a:prstGeom>
        </p:spPr>
      </p:pic>
      <p:sp>
        <p:nvSpPr>
          <p:cNvPr id="511" name="path"/>
          <p:cNvSpPr/>
          <p:nvPr>
            <p:custDataLst>
              <p:tags r:id="rId27"/>
            </p:custDataLst>
          </p:nvPr>
        </p:nvSpPr>
        <p:spPr>
          <a:xfrm>
            <a:off x="5493480" y="4137603"/>
            <a:ext cx="70209" cy="85296"/>
          </a:xfrm>
          <a:custGeom>
            <a:avLst/>
            <a:gdLst/>
            <a:ahLst/>
            <a:cxnLst/>
            <a:rect l="0" t="0" r="0" b="0"/>
            <a:pathLst>
              <a:path w="110" h="134">
                <a:moveTo>
                  <a:pt x="2" y="1"/>
                </a:moveTo>
                <a:lnTo>
                  <a:pt x="108" y="132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512" name="path"/>
          <p:cNvSpPr/>
          <p:nvPr>
            <p:custDataLst>
              <p:tags r:id="rId28"/>
            </p:custDataLst>
          </p:nvPr>
        </p:nvSpPr>
        <p:spPr>
          <a:xfrm>
            <a:off x="6751932" y="6196087"/>
            <a:ext cx="28041" cy="8750"/>
          </a:xfrm>
          <a:custGeom>
            <a:avLst/>
            <a:gdLst/>
            <a:ahLst/>
            <a:cxnLst/>
            <a:rect l="0" t="0" r="0" b="0"/>
            <a:pathLst>
              <a:path w="44" h="13">
                <a:moveTo>
                  <a:pt x="44" y="13"/>
                </a:moveTo>
                <a:lnTo>
                  <a:pt x="0" y="7"/>
                </a:lnTo>
                <a:lnTo>
                  <a:pt x="44" y="0"/>
                </a:lnTo>
                <a:lnTo>
                  <a:pt x="44" y="13"/>
                </a:lnTo>
                <a:close/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513" name="rect"/>
          <p:cNvSpPr/>
          <p:nvPr>
            <p:custDataLst>
              <p:tags r:id="rId29"/>
            </p:custDataLst>
          </p:nvPr>
        </p:nvSpPr>
        <p:spPr>
          <a:xfrm>
            <a:off x="316659" y="627912"/>
            <a:ext cx="298221" cy="158000"/>
          </a:xfrm>
          <a:prstGeom prst="rect">
            <a:avLst/>
          </a:prstGeom>
          <a:solidFill>
            <a:srgbClr val="FDD10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514" name="rect"/>
          <p:cNvSpPr/>
          <p:nvPr>
            <p:custDataLst>
              <p:tags r:id="rId30"/>
            </p:custDataLst>
          </p:nvPr>
        </p:nvSpPr>
        <p:spPr>
          <a:xfrm>
            <a:off x="443659" y="754912"/>
            <a:ext cx="298221" cy="158000"/>
          </a:xfrm>
          <a:prstGeom prst="rect">
            <a:avLst/>
          </a:prstGeom>
          <a:solidFill>
            <a:srgbClr val="FDD10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515" name="textbox 515"/>
          <p:cNvSpPr/>
          <p:nvPr>
            <p:custDataLst>
              <p:tags r:id="rId31"/>
            </p:custDataLst>
          </p:nvPr>
        </p:nvSpPr>
        <p:spPr>
          <a:xfrm>
            <a:off x="323392" y="593362"/>
            <a:ext cx="1902460" cy="128333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31750" algn="l" rtl="0" eaLnBrk="0">
              <a:lnSpc>
                <a:spcPts val="1855"/>
              </a:lnSpc>
            </a:pPr>
            <a:r>
              <a:rPr sz="1600" spc="-40" baseline="17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118626</a:t>
            </a:r>
            <a:r>
              <a:rPr sz="100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spc="-4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JY4MxxxH54(H)</a:t>
            </a:r>
            <a:endParaRPr lang="en-US" altLang="en-US" sz="1500" dirty="0"/>
          </a:p>
          <a:p>
            <a:pPr algn="l" rtl="0" eaLnBrk="0">
              <a:lnSpc>
                <a:spcPct val="122000"/>
              </a:lnSpc>
            </a:pPr>
            <a:endParaRPr lang="en-US" altLang="en-US" sz="1000" dirty="0"/>
          </a:p>
          <a:p>
            <a:pPr marL="110490" algn="l" rtl="0" eaLnBrk="0">
              <a:lnSpc>
                <a:spcPct val="97000"/>
              </a:lnSpc>
              <a:spcBef>
                <a:spcPts val="250"/>
              </a:spcBef>
            </a:pPr>
            <a:r>
              <a:rPr sz="800" spc="-2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功率范围</a:t>
            </a:r>
            <a:r>
              <a:rPr sz="800" spc="-2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2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：385</a:t>
            </a:r>
            <a:r>
              <a:rPr sz="8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sz="800" spc="-2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2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至</a:t>
            </a:r>
            <a:r>
              <a:rPr sz="800" spc="-2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420W</a:t>
            </a:r>
            <a:endParaRPr lang="en-US" altLang="en-US" sz="800" dirty="0"/>
          </a:p>
          <a:p>
            <a:pPr marL="110490" algn="l" rtl="0" eaLnBrk="0">
              <a:lnSpc>
                <a:spcPct val="97000"/>
              </a:lnSpc>
              <a:spcBef>
                <a:spcPts val="340"/>
              </a:spcBef>
            </a:pPr>
            <a:r>
              <a:rPr sz="800" spc="-3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功率公差</a:t>
            </a:r>
            <a:r>
              <a:rPr sz="800" spc="-3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3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：0</a:t>
            </a:r>
            <a:r>
              <a:rPr sz="8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sz="800" spc="-3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-3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至</a:t>
            </a:r>
            <a:r>
              <a:rPr sz="800" spc="-3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+5W</a:t>
            </a:r>
            <a:endParaRPr lang="en-US" altLang="en-US" sz="800" dirty="0"/>
          </a:p>
          <a:p>
            <a:pPr marL="111760" algn="l" rtl="0" eaLnBrk="0">
              <a:lnSpc>
                <a:spcPct val="97000"/>
              </a:lnSpc>
              <a:spcBef>
                <a:spcPts val="335"/>
              </a:spcBef>
            </a:pPr>
            <a:r>
              <a:rPr sz="800" spc="1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最高</a:t>
            </a:r>
            <a:r>
              <a:rPr sz="8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效率</a:t>
            </a:r>
            <a:r>
              <a:rPr sz="8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：21.5%</a:t>
            </a:r>
            <a:endParaRPr lang="en-US" altLang="en-US" sz="8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40000"/>
              </a:lnSpc>
            </a:pPr>
            <a:endParaRPr lang="en-US" altLang="en-US" sz="200" dirty="0"/>
          </a:p>
          <a:p>
            <a:pPr marL="55880" algn="l" rtl="0" eaLnBrk="0">
              <a:lnSpc>
                <a:spcPct val="95000"/>
              </a:lnSpc>
              <a:spcBef>
                <a:spcPts val="0"/>
              </a:spcBef>
              <a:tabLst>
                <a:tab pos="118745" algn="l"/>
              </a:tabLst>
            </a:pPr>
            <a:r>
              <a:rPr sz="11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100" spc="-5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电性能参数</a:t>
            </a:r>
            <a:r>
              <a:rPr sz="1100" spc="-5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100" spc="-5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sz="1100" spc="-5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spc="-5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sz="1100" spc="-1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r>
              <a:rPr sz="11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endParaRPr lang="en-US" altLang="en-US" sz="1100" dirty="0"/>
          </a:p>
        </p:txBody>
      </p:sp>
      <p:pic>
        <p:nvPicPr>
          <p:cNvPr id="516" name="picture 516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33"/>
          <a:stretch>
            <a:fillRect/>
          </a:stretch>
        </p:blipFill>
        <p:spPr>
          <a:xfrm rot="21600000">
            <a:off x="336092" y="1755692"/>
            <a:ext cx="43446" cy="43433"/>
          </a:xfrm>
          <a:prstGeom prst="rect">
            <a:avLst/>
          </a:prstGeom>
        </p:spPr>
      </p:pic>
      <p:grpSp>
        <p:nvGrpSpPr>
          <p:cNvPr id="46" name="group 46"/>
          <p:cNvGrpSpPr/>
          <p:nvPr/>
        </p:nvGrpSpPr>
        <p:grpSpPr>
          <a:xfrm rot="21600000">
            <a:off x="5449289" y="8304186"/>
            <a:ext cx="1471748" cy="1044836"/>
            <a:chOff x="0" y="0"/>
            <a:chExt cx="1471748" cy="1044836"/>
          </a:xfrm>
        </p:grpSpPr>
        <p:pic>
          <p:nvPicPr>
            <p:cNvPr id="517" name="picture 517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35"/>
            <a:stretch>
              <a:fillRect/>
            </a:stretch>
          </p:blipFill>
          <p:spPr>
            <a:xfrm rot="21600000">
              <a:off x="60258" y="0"/>
              <a:ext cx="1400187" cy="993613"/>
            </a:xfrm>
            <a:prstGeom prst="rect">
              <a:avLst/>
            </a:prstGeom>
          </p:spPr>
        </p:pic>
        <p:pic>
          <p:nvPicPr>
            <p:cNvPr id="518" name="picture 518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 rot="21600000">
              <a:off x="71020" y="532841"/>
              <a:ext cx="1387768" cy="384901"/>
            </a:xfrm>
            <a:prstGeom prst="rect">
              <a:avLst/>
            </a:prstGeom>
          </p:spPr>
        </p:pic>
        <p:pic>
          <p:nvPicPr>
            <p:cNvPr id="519" name="picture 519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39"/>
            <a:stretch>
              <a:fillRect/>
            </a:stretch>
          </p:blipFill>
          <p:spPr>
            <a:xfrm rot="21600000">
              <a:off x="19775" y="414751"/>
              <a:ext cx="1439012" cy="31953"/>
            </a:xfrm>
            <a:prstGeom prst="rect">
              <a:avLst/>
            </a:prstGeom>
          </p:spPr>
        </p:pic>
        <p:pic>
          <p:nvPicPr>
            <p:cNvPr id="520" name="picture 520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 rot="21600000">
              <a:off x="0" y="133992"/>
              <a:ext cx="1449692" cy="31673"/>
            </a:xfrm>
            <a:prstGeom prst="rect">
              <a:avLst/>
            </a:prstGeom>
          </p:spPr>
        </p:pic>
        <p:pic>
          <p:nvPicPr>
            <p:cNvPr id="521" name="picture 521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43"/>
            <a:stretch>
              <a:fillRect/>
            </a:stretch>
          </p:blipFill>
          <p:spPr>
            <a:xfrm rot="21600000">
              <a:off x="19290" y="555403"/>
              <a:ext cx="19507" cy="312186"/>
            </a:xfrm>
            <a:prstGeom prst="rect">
              <a:avLst/>
            </a:prstGeom>
          </p:spPr>
        </p:pic>
        <p:pic>
          <p:nvPicPr>
            <p:cNvPr id="522" name="picture 522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45"/>
            <a:stretch>
              <a:fillRect/>
            </a:stretch>
          </p:blipFill>
          <p:spPr>
            <a:xfrm rot="21600000">
              <a:off x="20445" y="976288"/>
              <a:ext cx="52826" cy="68502"/>
            </a:xfrm>
            <a:prstGeom prst="rect">
              <a:avLst/>
            </a:prstGeom>
          </p:spPr>
        </p:pic>
        <p:pic>
          <p:nvPicPr>
            <p:cNvPr id="523" name="picture 523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47"/>
            <a:stretch>
              <a:fillRect/>
            </a:stretch>
          </p:blipFill>
          <p:spPr>
            <a:xfrm rot="21600000">
              <a:off x="71020" y="290412"/>
              <a:ext cx="1387768" cy="6350"/>
            </a:xfrm>
            <a:prstGeom prst="rect">
              <a:avLst/>
            </a:prstGeom>
          </p:spPr>
        </p:pic>
        <p:pic>
          <p:nvPicPr>
            <p:cNvPr id="524" name="picture 524"/>
            <p:cNvPicPr>
              <a:picLocks noChangeAspect="1"/>
            </p:cNvPicPr>
            <p:nvPr>
              <p:custDataLst>
                <p:tags r:id="rId48"/>
              </p:custDataLst>
            </p:nvPr>
          </p:nvPicPr>
          <p:blipFill>
            <a:blip r:embed="rId49"/>
            <a:stretch>
              <a:fillRect/>
            </a:stretch>
          </p:blipFill>
          <p:spPr>
            <a:xfrm rot="21600000">
              <a:off x="736953" y="1012802"/>
              <a:ext cx="41318" cy="32029"/>
            </a:xfrm>
            <a:prstGeom prst="rect">
              <a:avLst/>
            </a:prstGeom>
          </p:spPr>
        </p:pic>
        <p:pic>
          <p:nvPicPr>
            <p:cNvPr id="525" name="picture 525"/>
            <p:cNvPicPr>
              <a:picLocks noChangeAspect="1"/>
            </p:cNvPicPr>
            <p:nvPr>
              <p:custDataLst>
                <p:tags r:id="rId50"/>
              </p:custDataLst>
            </p:nvPr>
          </p:nvPicPr>
          <p:blipFill>
            <a:blip r:embed="rId51"/>
            <a:stretch>
              <a:fillRect/>
            </a:stretch>
          </p:blipFill>
          <p:spPr>
            <a:xfrm rot="21600000">
              <a:off x="968032" y="1012837"/>
              <a:ext cx="41392" cy="31953"/>
            </a:xfrm>
            <a:prstGeom prst="rect">
              <a:avLst/>
            </a:prstGeom>
          </p:spPr>
        </p:pic>
        <p:pic>
          <p:nvPicPr>
            <p:cNvPr id="526" name="picture 526"/>
            <p:cNvPicPr>
              <a:picLocks noChangeAspect="1"/>
            </p:cNvPicPr>
            <p:nvPr>
              <p:custDataLst>
                <p:tags r:id="rId52"/>
              </p:custDataLst>
            </p:nvPr>
          </p:nvPicPr>
          <p:blipFill>
            <a:blip r:embed="rId53"/>
            <a:stretch>
              <a:fillRect/>
            </a:stretch>
          </p:blipFill>
          <p:spPr>
            <a:xfrm rot="21600000">
              <a:off x="1431449" y="1012837"/>
              <a:ext cx="40299" cy="31953"/>
            </a:xfrm>
            <a:prstGeom prst="rect">
              <a:avLst/>
            </a:prstGeom>
          </p:spPr>
        </p:pic>
        <p:pic>
          <p:nvPicPr>
            <p:cNvPr id="527" name="picture 527"/>
            <p:cNvPicPr>
              <a:picLocks noChangeAspect="1"/>
            </p:cNvPicPr>
            <p:nvPr>
              <p:custDataLst>
                <p:tags r:id="rId54"/>
              </p:custDataLst>
            </p:nvPr>
          </p:nvPicPr>
          <p:blipFill>
            <a:blip r:embed="rId55"/>
            <a:stretch>
              <a:fillRect/>
            </a:stretch>
          </p:blipFill>
          <p:spPr>
            <a:xfrm rot="21600000">
              <a:off x="506945" y="1012835"/>
              <a:ext cx="40171" cy="31955"/>
            </a:xfrm>
            <a:prstGeom prst="rect">
              <a:avLst/>
            </a:prstGeom>
          </p:spPr>
        </p:pic>
        <p:pic>
          <p:nvPicPr>
            <p:cNvPr id="528" name="picture 528"/>
            <p:cNvPicPr>
              <a:picLocks noChangeAspect="1"/>
            </p:cNvPicPr>
            <p:nvPr>
              <p:custDataLst>
                <p:tags r:id="rId56"/>
              </p:custDataLst>
            </p:nvPr>
          </p:nvPicPr>
          <p:blipFill>
            <a:blip r:embed="rId57"/>
            <a:stretch>
              <a:fillRect/>
            </a:stretch>
          </p:blipFill>
          <p:spPr>
            <a:xfrm rot="21600000">
              <a:off x="1200523" y="1012837"/>
              <a:ext cx="40070" cy="31998"/>
            </a:xfrm>
            <a:prstGeom prst="rect">
              <a:avLst/>
            </a:prstGeom>
          </p:spPr>
        </p:pic>
        <p:pic>
          <p:nvPicPr>
            <p:cNvPr id="529" name="picture 529"/>
            <p:cNvPicPr>
              <a:picLocks noChangeAspect="1"/>
            </p:cNvPicPr>
            <p:nvPr>
              <p:custDataLst>
                <p:tags r:id="rId58"/>
              </p:custDataLst>
            </p:nvPr>
          </p:nvPicPr>
          <p:blipFill>
            <a:blip r:embed="rId59"/>
            <a:stretch>
              <a:fillRect/>
            </a:stretch>
          </p:blipFill>
          <p:spPr>
            <a:xfrm rot="21600000">
              <a:off x="0" y="274377"/>
              <a:ext cx="37653" cy="31953"/>
            </a:xfrm>
            <a:prstGeom prst="rect">
              <a:avLst/>
            </a:prstGeom>
          </p:spPr>
        </p:pic>
        <p:pic>
          <p:nvPicPr>
            <p:cNvPr id="530" name="picture 530"/>
            <p:cNvPicPr>
              <a:picLocks noChangeAspect="1"/>
            </p:cNvPicPr>
            <p:nvPr>
              <p:custDataLst>
                <p:tags r:id="rId60"/>
              </p:custDataLst>
            </p:nvPr>
          </p:nvPicPr>
          <p:blipFill>
            <a:blip r:embed="rId61"/>
            <a:stretch>
              <a:fillRect/>
            </a:stretch>
          </p:blipFill>
          <p:spPr>
            <a:xfrm rot="21600000">
              <a:off x="278307" y="1012837"/>
              <a:ext cx="37642" cy="31953"/>
            </a:xfrm>
            <a:prstGeom prst="rect">
              <a:avLst/>
            </a:prstGeom>
          </p:spPr>
        </p:pic>
      </p:grpSp>
      <p:pic>
        <p:nvPicPr>
          <p:cNvPr id="542" name="picture 542"/>
          <p:cNvPicPr>
            <a:picLocks noChangeAspect="1"/>
          </p:cNvPicPr>
          <p:nvPr>
            <p:custDataLst>
              <p:tags r:id="rId62"/>
            </p:custDataLst>
          </p:nvPr>
        </p:nvPicPr>
        <p:blipFill>
          <a:blip r:embed="rId63"/>
          <a:stretch>
            <a:fillRect/>
          </a:stretch>
        </p:blipFill>
        <p:spPr>
          <a:xfrm rot="21600000">
            <a:off x="3696392" y="8299730"/>
            <a:ext cx="1412347" cy="999011"/>
          </a:xfrm>
          <a:prstGeom prst="rect">
            <a:avLst/>
          </a:prstGeom>
        </p:spPr>
      </p:pic>
      <p:graphicFrame>
        <p:nvGraphicFramePr>
          <p:cNvPr id="543" name="table 543"/>
          <p:cNvGraphicFramePr>
            <a:graphicFrameLocks noGrp="1"/>
          </p:cNvGraphicFramePr>
          <p:nvPr>
            <p:custDataLst>
              <p:tags r:id="rId64"/>
            </p:custDataLst>
          </p:nvPr>
        </p:nvGraphicFramePr>
        <p:xfrm>
          <a:off x="1887882" y="7777346"/>
          <a:ext cx="1529080" cy="563244"/>
        </p:xfrm>
        <a:graphic>
          <a:graphicData uri="http://schemas.openxmlformats.org/drawingml/2006/table">
            <a:tbl>
              <a:tblPr/>
              <a:tblGrid>
                <a:gridCol w="729615"/>
                <a:gridCol w="799465"/>
              </a:tblGrid>
              <a:tr h="188595">
                <a:tc>
                  <a:txBody>
                    <a:bodyPr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/>
                    </a:p>
                    <a:p>
                      <a:pPr marL="11430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工作温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度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/>
                    </a:p>
                    <a:p>
                      <a:pPr marL="422910" algn="l" rtl="0" eaLnBrk="0">
                        <a:lnSpc>
                          <a:spcPts val="500"/>
                        </a:lnSpc>
                        <a:spcBef>
                          <a:spcPts val="0"/>
                        </a:spcBef>
                      </a:pPr>
                      <a:r>
                        <a:rPr sz="400" spc="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-40~+8</a:t>
                      </a:r>
                      <a:r>
                        <a:rPr sz="400" spc="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sz="4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℃</a:t>
                      </a:r>
                      <a:endParaRPr lang="en-US" altLang="en-US" sz="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054">
                <a:tc>
                  <a:txBody>
                    <a:bodyPr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11366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最大系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统电压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400" dirty="0"/>
                    </a:p>
                    <a:p>
                      <a:pPr marL="447040" algn="l" rtl="0" eaLnBrk="0">
                        <a:lnSpc>
                          <a:spcPts val="500"/>
                        </a:lnSpc>
                        <a:spcBef>
                          <a:spcPts val="0"/>
                        </a:spcBef>
                      </a:pPr>
                      <a:r>
                        <a:rPr sz="400" spc="5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1500</a:t>
                      </a:r>
                      <a:r>
                        <a:rPr sz="4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</a:t>
                      </a:r>
                      <a:r>
                        <a:rPr sz="4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4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DC</a:t>
                      </a:r>
                      <a:endParaRPr lang="en-US" altLang="en-US" sz="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5">
                <a:tc>
                  <a:txBody>
                    <a:bodyPr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/>
                    </a:p>
                    <a:p>
                      <a:pPr marL="113665" algn="l" rtl="0" eaLnBrk="0">
                        <a:lnSpc>
                          <a:spcPct val="91000"/>
                        </a:lnSpc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最大保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险丝额定电流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/>
                    </a:p>
                    <a:p>
                      <a:pPr marL="606425" algn="l" rtl="0" eaLnBrk="0">
                        <a:lnSpc>
                          <a:spcPts val="615"/>
                        </a:lnSpc>
                        <a:spcBef>
                          <a:spcPts val="5"/>
                        </a:spcBef>
                      </a:pP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25A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45" name="table 545"/>
          <p:cNvGraphicFramePr>
            <a:graphicFrameLocks noGrp="1"/>
          </p:cNvGraphicFramePr>
          <p:nvPr>
            <p:custDataLst>
              <p:tags r:id="rId65"/>
            </p:custDataLst>
          </p:nvPr>
        </p:nvGraphicFramePr>
        <p:xfrm>
          <a:off x="316654" y="7777346"/>
          <a:ext cx="1431925" cy="563880"/>
        </p:xfrm>
        <a:graphic>
          <a:graphicData uri="http://schemas.openxmlformats.org/drawingml/2006/table">
            <a:tbl>
              <a:tblPr/>
              <a:tblGrid>
                <a:gridCol w="698500"/>
                <a:gridCol w="733425"/>
              </a:tblGrid>
              <a:tr h="142875">
                <a:tc>
                  <a:txBody>
                    <a:bodyPr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200" dirty="0"/>
                    </a:p>
                    <a:p>
                      <a:pPr marL="12636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电池标称工作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温度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33000"/>
                        </a:lnSpc>
                      </a:pPr>
                      <a:endParaRPr lang="en-US" altLang="en-US" sz="200" dirty="0"/>
                    </a:p>
                    <a:p>
                      <a:pPr marL="491490" algn="l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44±2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℃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35">
                <a:tc>
                  <a:txBody>
                    <a:bodyPr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200" dirty="0"/>
                    </a:p>
                    <a:p>
                      <a:pPr marL="12128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温度系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数(Isc)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200" dirty="0"/>
                    </a:p>
                    <a:p>
                      <a:pPr marL="424180" algn="l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-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+0.06%</a:t>
                      </a: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℃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35">
                <a:tc>
                  <a:txBody>
                    <a:bodyPr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200" dirty="0"/>
                    </a:p>
                    <a:p>
                      <a:pPr marL="12128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温度系数(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Voc)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200" dirty="0"/>
                    </a:p>
                    <a:p>
                      <a:pPr marL="437515" algn="l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-0.35%/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℃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35">
                <a:tc>
                  <a:txBody>
                    <a:bodyPr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200" dirty="0"/>
                    </a:p>
                    <a:p>
                      <a:pPr marL="12128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5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温度系数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(Pmax)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200" dirty="0"/>
                    </a:p>
                    <a:p>
                      <a:pPr marL="437515" algn="l" rtl="0" eaLnBrk="0">
                        <a:lnSpc>
                          <a:spcPts val="615"/>
                        </a:lnSpc>
                        <a:spcBef>
                          <a:spcPts val="0"/>
                        </a:spcBef>
                      </a:pPr>
                      <a:r>
                        <a:rPr sz="5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-0.38%/</a:t>
                      </a:r>
                      <a:r>
                        <a:rPr sz="5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℃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47" name="table 547"/>
          <p:cNvGraphicFramePr>
            <a:graphicFrameLocks noGrp="1"/>
          </p:cNvGraphicFramePr>
          <p:nvPr>
            <p:custDataLst>
              <p:tags r:id="rId66"/>
            </p:custDataLst>
          </p:nvPr>
        </p:nvGraphicFramePr>
        <p:xfrm>
          <a:off x="336092" y="8766283"/>
          <a:ext cx="1397635" cy="564515"/>
        </p:xfrm>
        <a:graphic>
          <a:graphicData uri="http://schemas.openxmlformats.org/drawingml/2006/table">
            <a:tbl>
              <a:tblPr/>
              <a:tblGrid>
                <a:gridCol w="66675"/>
                <a:gridCol w="412750"/>
                <a:gridCol w="918210"/>
              </a:tblGrid>
              <a:tr h="564515"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marL="3492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600" spc="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连接</a:t>
                      </a:r>
                      <a:r>
                        <a:rPr sz="600" spc="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器</a:t>
                      </a:r>
                      <a:endParaRPr lang="en-US" altLang="en-US" sz="600" dirty="0"/>
                    </a:p>
                    <a:p>
                      <a:pPr marL="34290" indent="1270" algn="l" rtl="0" eaLnBrk="0">
                        <a:lnSpc>
                          <a:spcPct val="181000"/>
                        </a:lnSpc>
                      </a:pPr>
                      <a:r>
                        <a:rPr sz="600" spc="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缆线长</a:t>
                      </a:r>
                      <a:r>
                        <a:rPr sz="600" spc="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度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600" spc="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边</a:t>
                      </a:r>
                      <a:r>
                        <a:rPr sz="600" spc="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框</a:t>
                      </a:r>
                      <a:endParaRPr lang="en-US" altLang="en-US" sz="6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/>
                    </a:p>
                    <a:p>
                      <a:pPr marL="3619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600" spc="3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组件尺</a:t>
                      </a:r>
                      <a:r>
                        <a:rPr sz="600" spc="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寸</a:t>
                      </a:r>
                      <a:endParaRPr lang="en-US" altLang="en-US" sz="600" dirty="0"/>
                    </a:p>
                  </a:txBody>
                  <a:tcPr marL="0" marR="0" marT="217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marL="10541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  <a:tabLst>
                          <a:tab pos="166370" algn="l"/>
                        </a:tabLst>
                      </a:pP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6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原装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MC</a:t>
                      </a:r>
                      <a:r>
                        <a:rPr sz="6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lang="en-US" altLang="en-US" sz="600" dirty="0"/>
                    </a:p>
                    <a:p>
                      <a:pPr marL="105410" algn="l" rtl="0" eaLnBrk="0">
                        <a:lnSpc>
                          <a:spcPct val="176000"/>
                        </a:lnSpc>
                        <a:spcBef>
                          <a:spcPts val="10"/>
                        </a:spcBef>
                        <a:tabLst>
                          <a:tab pos="167005" algn="l"/>
                          <a:tab pos="170180" algn="l"/>
                        </a:tabLst>
                      </a:pP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6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1000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mm</a:t>
                      </a:r>
                      <a:r>
                        <a:rPr sz="600" spc="-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900mm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600" spc="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黑</a:t>
                      </a:r>
                      <a:r>
                        <a:rPr sz="600" spc="1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色</a:t>
                      </a:r>
                      <a:endParaRPr lang="en-US" altLang="en-US" sz="600" dirty="0"/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10541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  <a:tabLst>
                          <a:tab pos="170180" algn="l"/>
                        </a:tabLst>
                      </a:pP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6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1722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x</a:t>
                      </a:r>
                      <a:r>
                        <a:rPr sz="600" spc="-2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1134</a:t>
                      </a:r>
                      <a:r>
                        <a:rPr sz="600" spc="0" dirty="0">
                          <a:solidFill>
                            <a:srgbClr val="5A5858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x40mm</a:t>
                      </a:r>
                      <a:endParaRPr lang="en-US" altLang="en-US" sz="600" dirty="0"/>
                    </a:p>
                  </a:txBody>
                  <a:tcPr marL="0" marR="0" marT="808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48" name="path"/>
          <p:cNvSpPr/>
          <p:nvPr>
            <p:custDataLst>
              <p:tags r:id="rId67"/>
            </p:custDataLst>
          </p:nvPr>
        </p:nvSpPr>
        <p:spPr>
          <a:xfrm>
            <a:off x="874167" y="9269910"/>
            <a:ext cx="46684" cy="46569"/>
          </a:xfrm>
          <a:custGeom>
            <a:avLst/>
            <a:gdLst/>
            <a:ahLst/>
            <a:cxnLst/>
            <a:rect l="0" t="0" r="0" b="0"/>
            <a:pathLst>
              <a:path w="73" h="73">
                <a:moveTo>
                  <a:pt x="1" y="71"/>
                </a:moveTo>
                <a:lnTo>
                  <a:pt x="71" y="71"/>
                </a:lnTo>
                <a:lnTo>
                  <a:pt x="71" y="1"/>
                </a:lnTo>
                <a:lnTo>
                  <a:pt x="1" y="1"/>
                </a:lnTo>
                <a:lnTo>
                  <a:pt x="1" y="71"/>
                </a:lnTo>
                <a:close/>
              </a:path>
            </a:pathLst>
          </a:custGeom>
          <a:noFill/>
          <a:ln w="2533" cap="flat">
            <a:solidFill>
              <a:srgbClr val="5A5858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549" name="path"/>
          <p:cNvSpPr/>
          <p:nvPr>
            <p:custDataLst>
              <p:tags r:id="rId68"/>
            </p:custDataLst>
          </p:nvPr>
        </p:nvSpPr>
        <p:spPr>
          <a:xfrm>
            <a:off x="874167" y="9109589"/>
            <a:ext cx="46665" cy="46697"/>
          </a:xfrm>
          <a:custGeom>
            <a:avLst/>
            <a:gdLst/>
            <a:ahLst/>
            <a:cxnLst/>
            <a:rect l="0" t="0" r="0" b="0"/>
            <a:pathLst>
              <a:path w="73" h="73">
                <a:moveTo>
                  <a:pt x="1" y="71"/>
                </a:moveTo>
                <a:lnTo>
                  <a:pt x="71" y="71"/>
                </a:lnTo>
                <a:lnTo>
                  <a:pt x="71" y="1"/>
                </a:lnTo>
                <a:lnTo>
                  <a:pt x="1" y="1"/>
                </a:lnTo>
                <a:lnTo>
                  <a:pt x="1" y="71"/>
                </a:lnTo>
                <a:close/>
              </a:path>
            </a:pathLst>
          </a:custGeom>
          <a:noFill/>
          <a:ln w="2538" cap="flat">
            <a:solidFill>
              <a:srgbClr val="5A5858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550" name="path"/>
          <p:cNvSpPr/>
          <p:nvPr>
            <p:custDataLst>
              <p:tags r:id="rId69"/>
            </p:custDataLst>
          </p:nvPr>
        </p:nvSpPr>
        <p:spPr>
          <a:xfrm>
            <a:off x="1366985" y="8949201"/>
            <a:ext cx="46677" cy="46697"/>
          </a:xfrm>
          <a:custGeom>
            <a:avLst/>
            <a:gdLst/>
            <a:ahLst/>
            <a:cxnLst/>
            <a:rect l="0" t="0" r="0" b="0"/>
            <a:pathLst>
              <a:path w="73" h="73">
                <a:moveTo>
                  <a:pt x="1" y="71"/>
                </a:moveTo>
                <a:lnTo>
                  <a:pt x="71" y="71"/>
                </a:lnTo>
                <a:lnTo>
                  <a:pt x="71" y="1"/>
                </a:lnTo>
                <a:lnTo>
                  <a:pt x="1" y="1"/>
                </a:lnTo>
                <a:lnTo>
                  <a:pt x="1" y="71"/>
                </a:lnTo>
                <a:close/>
              </a:path>
            </a:pathLst>
          </a:custGeom>
          <a:noFill/>
          <a:ln w="2538" cap="flat">
            <a:solidFill>
              <a:srgbClr val="5A5858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551" name="path"/>
          <p:cNvSpPr/>
          <p:nvPr>
            <p:custDataLst>
              <p:tags r:id="rId70"/>
            </p:custDataLst>
          </p:nvPr>
        </p:nvSpPr>
        <p:spPr>
          <a:xfrm>
            <a:off x="874167" y="8949201"/>
            <a:ext cx="46665" cy="46697"/>
          </a:xfrm>
          <a:custGeom>
            <a:avLst/>
            <a:gdLst/>
            <a:ahLst/>
            <a:cxnLst/>
            <a:rect l="0" t="0" r="0" b="0"/>
            <a:pathLst>
              <a:path w="73" h="73">
                <a:moveTo>
                  <a:pt x="1" y="71"/>
                </a:moveTo>
                <a:lnTo>
                  <a:pt x="71" y="71"/>
                </a:lnTo>
                <a:lnTo>
                  <a:pt x="71" y="1"/>
                </a:lnTo>
                <a:lnTo>
                  <a:pt x="1" y="1"/>
                </a:lnTo>
                <a:lnTo>
                  <a:pt x="1" y="71"/>
                </a:lnTo>
                <a:close/>
              </a:path>
            </a:pathLst>
          </a:custGeom>
          <a:noFill/>
          <a:ln w="2538" cap="flat">
            <a:solidFill>
              <a:srgbClr val="5A5858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552" name="path"/>
          <p:cNvSpPr/>
          <p:nvPr>
            <p:custDataLst>
              <p:tags r:id="rId71"/>
            </p:custDataLst>
          </p:nvPr>
        </p:nvSpPr>
        <p:spPr>
          <a:xfrm>
            <a:off x="874167" y="8788825"/>
            <a:ext cx="46684" cy="46685"/>
          </a:xfrm>
          <a:custGeom>
            <a:avLst/>
            <a:gdLst/>
            <a:ahLst/>
            <a:cxnLst/>
            <a:rect l="0" t="0" r="0" b="0"/>
            <a:pathLst>
              <a:path w="73" h="73">
                <a:moveTo>
                  <a:pt x="1" y="71"/>
                </a:moveTo>
                <a:lnTo>
                  <a:pt x="71" y="71"/>
                </a:lnTo>
                <a:lnTo>
                  <a:pt x="71" y="2"/>
                </a:lnTo>
                <a:lnTo>
                  <a:pt x="1" y="2"/>
                </a:lnTo>
                <a:lnTo>
                  <a:pt x="1" y="71"/>
                </a:lnTo>
                <a:close/>
              </a:path>
            </a:pathLst>
          </a:custGeom>
          <a:noFill/>
          <a:ln w="2540" cap="flat">
            <a:solidFill>
              <a:srgbClr val="5A5858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553" name="textbox 553"/>
          <p:cNvSpPr/>
          <p:nvPr>
            <p:custDataLst>
              <p:tags r:id="rId72"/>
            </p:custDataLst>
          </p:nvPr>
        </p:nvSpPr>
        <p:spPr>
          <a:xfrm>
            <a:off x="2004449" y="8748988"/>
            <a:ext cx="1334769" cy="59435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3970" algn="l" rtl="0" eaLnBrk="0">
              <a:lnSpc>
                <a:spcPct val="93000"/>
              </a:lnSpc>
            </a:pP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每箱容量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31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pcs</a:t>
            </a:r>
            <a:endParaRPr lang="en-US" altLang="en-US" sz="600" dirty="0"/>
          </a:p>
          <a:p>
            <a:pPr marL="15240" algn="l" rtl="0" eaLnBrk="0">
              <a:lnSpc>
                <a:spcPct val="172000"/>
              </a:lnSpc>
              <a:spcBef>
                <a:spcPts val="65"/>
              </a:spcBef>
            </a:pP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平板装车量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17.5*2.8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1178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pcs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" spc="2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平板装车量</a:t>
            </a:r>
            <a:r>
              <a:rPr sz="600" spc="2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600" spc="2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600" spc="2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" spc="2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13.0*2.3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868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pcs</a:t>
            </a:r>
            <a:endParaRPr lang="en-US" altLang="en-US" sz="600" dirty="0"/>
          </a:p>
          <a:p>
            <a:pPr algn="l" rtl="0" eaLnBrk="0">
              <a:lnSpc>
                <a:spcPct val="100000"/>
              </a:lnSpc>
            </a:pPr>
            <a:endParaRPr lang="en-US" altLang="en-US" sz="500" dirty="0"/>
          </a:p>
          <a:p>
            <a:pPr marL="12700" algn="l" rtl="0" eaLnBrk="0">
              <a:lnSpc>
                <a:spcPct val="93000"/>
              </a:lnSpc>
              <a:spcBef>
                <a:spcPts val="0"/>
              </a:spcBef>
            </a:pP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标准集装箱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HQ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806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pcs</a:t>
            </a:r>
            <a:endParaRPr lang="en-US" altLang="en-US" sz="600" dirty="0"/>
          </a:p>
        </p:txBody>
      </p:sp>
      <p:graphicFrame>
        <p:nvGraphicFramePr>
          <p:cNvPr id="554" name="table 554"/>
          <p:cNvGraphicFramePr>
            <a:graphicFrameLocks noGrp="1"/>
          </p:cNvGraphicFramePr>
          <p:nvPr>
            <p:custDataLst>
              <p:tags r:id="rId73"/>
            </p:custDataLst>
          </p:nvPr>
        </p:nvGraphicFramePr>
        <p:xfrm>
          <a:off x="414526" y="2002939"/>
          <a:ext cx="1301750" cy="470534"/>
        </p:xfrm>
        <a:graphic>
          <a:graphicData uri="http://schemas.openxmlformats.org/drawingml/2006/table">
            <a:tbl>
              <a:tblPr/>
              <a:tblGrid>
                <a:gridCol w="901700"/>
                <a:gridCol w="400050"/>
              </a:tblGrid>
              <a:tr h="137795">
                <a:tc>
                  <a:txBody>
                    <a:bodyPr/>
                    <a:p>
                      <a:pPr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功率输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出</a:t>
                      </a:r>
                      <a:endParaRPr lang="en-US" altLang="en-US" sz="600" dirty="0"/>
                    </a:p>
                  </a:txBody>
                  <a:tcPr marL="0" marR="0" marT="12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63000"/>
                        </a:lnSpc>
                      </a:pPr>
                      <a:endParaRPr lang="en-US" altLang="en-US" sz="100" dirty="0"/>
                    </a:p>
                    <a:p>
                      <a:pPr marL="115570" algn="l" rtl="0" eaLnBrk="0">
                        <a:lnSpc>
                          <a:spcPts val="615"/>
                        </a:lnSpc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Pmax</a:t>
                      </a:r>
                      <a:r>
                        <a:rPr sz="500" spc="5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</a:t>
                      </a:r>
                      <a:r>
                        <a:rPr sz="500" spc="4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675">
                <a:tc>
                  <a:txBody>
                    <a:bodyPr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300" dirty="0"/>
                    </a:p>
                    <a:p>
                      <a:pPr marL="635" algn="l" rtl="0" eaLnBrk="0">
                        <a:lnSpc>
                          <a:spcPct val="95000"/>
                        </a:lnSpc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最大功率点的工作电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压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164465" algn="l" rtl="0" eaLnBrk="0">
                        <a:lnSpc>
                          <a:spcPts val="610"/>
                        </a:lnSpc>
                        <a:spcBef>
                          <a:spcPts val="5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Vmp</a:t>
                      </a:r>
                      <a:r>
                        <a:rPr sz="500" spc="3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064">
                <a:tc>
                  <a:txBody>
                    <a:bodyPr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300" dirty="0"/>
                    </a:p>
                    <a:p>
                      <a:pPr marL="63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600" spc="2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最大功率点的工作电</a:t>
                      </a:r>
                      <a:r>
                        <a:rPr sz="600" spc="0" dirty="0">
                          <a:solidFill>
                            <a:srgbClr val="3E3A3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流</a:t>
                      </a:r>
                      <a:endParaRPr lang="en-US" altLang="en-US" sz="6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400" dirty="0"/>
                    </a:p>
                    <a:p>
                      <a:pPr marL="189230" algn="l" rtl="0" eaLnBrk="0">
                        <a:lnSpc>
                          <a:spcPts val="605"/>
                        </a:lnSpc>
                        <a:spcBef>
                          <a:spcPts val="5"/>
                        </a:spcBef>
                      </a:pP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Imp</a:t>
                      </a:r>
                      <a:r>
                        <a:rPr sz="500" spc="2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</a:t>
                      </a:r>
                      <a:r>
                        <a:rPr sz="500" spc="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</a:t>
                      </a:r>
                      <a:r>
                        <a:rPr sz="50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US" sz="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55" name="textbox 555"/>
          <p:cNvSpPr/>
          <p:nvPr>
            <p:custDataLst>
              <p:tags r:id="rId74"/>
            </p:custDataLst>
          </p:nvPr>
        </p:nvSpPr>
        <p:spPr>
          <a:xfrm>
            <a:off x="3620623" y="8021375"/>
            <a:ext cx="1591944" cy="36004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69215" algn="l" rtl="0" eaLnBrk="0">
              <a:lnSpc>
                <a:spcPts val="735"/>
              </a:lnSpc>
            </a:pPr>
            <a:r>
              <a:rPr sz="600" spc="7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不同辐照度</a:t>
            </a:r>
            <a:r>
              <a:rPr sz="600" spc="4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en-US" altLang="en-US" sz="600" dirty="0"/>
          </a:p>
          <a:p>
            <a:pPr marL="76200" algn="l" rtl="0" eaLnBrk="0">
              <a:lnSpc>
                <a:spcPts val="750"/>
              </a:lnSpc>
              <a:spcBef>
                <a:spcPts val="205"/>
              </a:spcBef>
            </a:pPr>
            <a:r>
              <a:rPr sz="600" spc="6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电流电压曲线/功率电压曲线(405</a:t>
            </a:r>
            <a:r>
              <a:rPr sz="6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w)</a:t>
            </a:r>
            <a:endParaRPr lang="en-US" altLang="en-US" sz="600" dirty="0"/>
          </a:p>
          <a:p>
            <a:pPr algn="l" rtl="0" eaLnBrk="0">
              <a:lnSpc>
                <a:spcPct val="170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60"/>
              </a:lnSpc>
              <a:spcBef>
                <a:spcPts val="0"/>
              </a:spcBef>
            </a:pPr>
            <a:r>
              <a:rPr sz="500" spc="10" baseline="-800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</a:t>
            </a:r>
            <a:r>
              <a:rPr sz="300" spc="1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300" spc="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                                                      </a:t>
            </a:r>
            <a:r>
              <a:rPr sz="300" spc="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540</a:t>
            </a:r>
            <a:endParaRPr lang="en-US" altLang="en-US" sz="300" dirty="0"/>
          </a:p>
        </p:txBody>
      </p:sp>
      <p:pic>
        <p:nvPicPr>
          <p:cNvPr id="556" name="picture 556"/>
          <p:cNvPicPr>
            <a:picLocks noChangeAspect="1"/>
          </p:cNvPicPr>
          <p:nvPr>
            <p:custDataLst>
              <p:tags r:id="rId75"/>
            </p:custDataLst>
          </p:nvPr>
        </p:nvPicPr>
        <p:blipFill>
          <a:blip r:embed="rId76"/>
          <a:stretch>
            <a:fillRect/>
          </a:stretch>
        </p:blipFill>
        <p:spPr>
          <a:xfrm rot="21600000">
            <a:off x="4775300" y="8324095"/>
            <a:ext cx="221282" cy="44094"/>
          </a:xfrm>
          <a:prstGeom prst="rect">
            <a:avLst/>
          </a:prstGeom>
        </p:spPr>
      </p:pic>
      <p:pic>
        <p:nvPicPr>
          <p:cNvPr id="557" name="picture 557"/>
          <p:cNvPicPr>
            <a:picLocks noChangeAspect="1"/>
          </p:cNvPicPr>
          <p:nvPr>
            <p:custDataLst>
              <p:tags r:id="rId77"/>
            </p:custDataLst>
          </p:nvPr>
        </p:nvPicPr>
        <p:blipFill>
          <a:blip r:embed="rId78"/>
          <a:stretch>
            <a:fillRect/>
          </a:stretch>
        </p:blipFill>
        <p:spPr>
          <a:xfrm rot="21600000">
            <a:off x="4866970" y="8403521"/>
            <a:ext cx="180259" cy="44094"/>
          </a:xfrm>
          <a:prstGeom prst="rect">
            <a:avLst/>
          </a:prstGeom>
        </p:spPr>
      </p:pic>
      <p:graphicFrame>
        <p:nvGraphicFramePr>
          <p:cNvPr id="558" name="table 558"/>
          <p:cNvGraphicFramePr>
            <a:graphicFrameLocks noGrp="1"/>
          </p:cNvGraphicFramePr>
          <p:nvPr>
            <p:custDataLst>
              <p:tags r:id="rId79"/>
            </p:custDataLst>
          </p:nvPr>
        </p:nvGraphicFramePr>
        <p:xfrm>
          <a:off x="3697744" y="8394217"/>
          <a:ext cx="1407794" cy="343535"/>
        </p:xfrm>
        <a:graphic>
          <a:graphicData uri="http://schemas.openxmlformats.org/drawingml/2006/table">
            <a:tbl>
              <a:tblPr/>
              <a:tblGrid>
                <a:gridCol w="1407794"/>
              </a:tblGrid>
              <a:tr h="193675">
                <a:tc>
                  <a:txBody>
                    <a:bodyPr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9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9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860">
                <a:tc>
                  <a:txBody>
                    <a:bodyPr/>
                    <a:p>
                      <a:pPr algn="l" rtl="0" eaLnBrk="0">
                        <a:lnSpc>
                          <a:spcPts val="1180"/>
                        </a:lnSpc>
                      </a:pPr>
                      <a:endParaRPr lang="en-US" altLang="en-US" sz="9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9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9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59" name="table 559"/>
          <p:cNvGraphicFramePr>
            <a:graphicFrameLocks noGrp="1"/>
          </p:cNvGraphicFramePr>
          <p:nvPr>
            <p:custDataLst>
              <p:tags r:id="rId80"/>
            </p:custDataLst>
          </p:nvPr>
        </p:nvGraphicFramePr>
        <p:xfrm>
          <a:off x="3698214" y="8875172"/>
          <a:ext cx="1407160" cy="277495"/>
        </p:xfrm>
        <a:graphic>
          <a:graphicData uri="http://schemas.openxmlformats.org/drawingml/2006/table">
            <a:tbl>
              <a:tblPr/>
              <a:tblGrid>
                <a:gridCol w="1407160"/>
              </a:tblGrid>
              <a:tr h="139700">
                <a:tc>
                  <a:txBody>
                    <a:bodyPr/>
                    <a:p>
                      <a:pPr algn="l" rtl="0" eaLnBrk="0">
                        <a:lnSpc>
                          <a:spcPts val="1100"/>
                        </a:lnSpc>
                      </a:pPr>
                      <a:endParaRPr lang="en-US" altLang="en-US" sz="9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9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9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95">
                <a:tc>
                  <a:txBody>
                    <a:bodyPr/>
                    <a:p>
                      <a:pPr algn="l" rtl="0" eaLnBrk="0">
                        <a:lnSpc>
                          <a:spcPts val="1085"/>
                        </a:lnSpc>
                      </a:pPr>
                      <a:endParaRPr lang="en-US" altLang="en-US" sz="9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9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9CA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60" name="picture 560"/>
          <p:cNvPicPr>
            <a:picLocks noChangeAspect="1"/>
          </p:cNvPicPr>
          <p:nvPr>
            <p:custDataLst>
              <p:tags r:id="rId81"/>
            </p:custDataLst>
          </p:nvPr>
        </p:nvPicPr>
        <p:blipFill>
          <a:blip r:embed="rId82"/>
          <a:stretch>
            <a:fillRect/>
          </a:stretch>
        </p:blipFill>
        <p:spPr>
          <a:xfrm rot="21600000">
            <a:off x="3697407" y="8930302"/>
            <a:ext cx="1113670" cy="368804"/>
          </a:xfrm>
          <a:prstGeom prst="rect">
            <a:avLst/>
          </a:prstGeom>
        </p:spPr>
      </p:pic>
      <p:grpSp>
        <p:nvGrpSpPr>
          <p:cNvPr id="50" name="group 50"/>
          <p:cNvGrpSpPr/>
          <p:nvPr/>
        </p:nvGrpSpPr>
        <p:grpSpPr>
          <a:xfrm rot="21600000">
            <a:off x="4566561" y="6981729"/>
            <a:ext cx="630864" cy="630838"/>
            <a:chOff x="0" y="0"/>
            <a:chExt cx="630864" cy="630838"/>
          </a:xfrm>
        </p:grpSpPr>
        <p:sp>
          <p:nvSpPr>
            <p:cNvPr id="564" name="path"/>
            <p:cNvSpPr/>
            <p:nvPr>
              <p:custDataLst>
                <p:tags r:id="rId83"/>
              </p:custDataLst>
            </p:nvPr>
          </p:nvSpPr>
          <p:spPr>
            <a:xfrm>
              <a:off x="0" y="608533"/>
              <a:ext cx="22314" cy="22301"/>
            </a:xfrm>
            <a:custGeom>
              <a:avLst/>
              <a:gdLst/>
              <a:ahLst/>
              <a:cxnLst/>
              <a:rect l="0" t="0" r="0" b="0"/>
              <a:pathLst>
                <a:path w="35" h="35">
                  <a:moveTo>
                    <a:pt x="3" y="3"/>
                  </a:moveTo>
                  <a:lnTo>
                    <a:pt x="7" y="16"/>
                  </a:lnTo>
                  <a:lnTo>
                    <a:pt x="16" y="27"/>
                  </a:lnTo>
                  <a:lnTo>
                    <a:pt x="31" y="31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565" name="path"/>
            <p:cNvSpPr/>
            <p:nvPr>
              <p:custDataLst>
                <p:tags r:id="rId84"/>
              </p:custDataLst>
            </p:nvPr>
          </p:nvSpPr>
          <p:spPr>
            <a:xfrm>
              <a:off x="628140" y="613045"/>
              <a:ext cx="951" cy="6451"/>
            </a:xfrm>
            <a:custGeom>
              <a:avLst/>
              <a:gdLst/>
              <a:ahLst/>
              <a:cxnLst/>
              <a:rect l="0" t="0" r="0" b="0"/>
              <a:pathLst>
                <a:path w="1" h="10">
                  <a:moveTo>
                    <a:pt x="0" y="0"/>
                  </a:moveTo>
                  <a:lnTo>
                    <a:pt x="0" y="9"/>
                  </a:lnTo>
                </a:path>
              </a:pathLst>
            </a:custGeom>
            <a:noFill/>
            <a:ln w="952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566" name="path"/>
            <p:cNvSpPr/>
            <p:nvPr>
              <p:custDataLst>
                <p:tags r:id="rId85"/>
              </p:custDataLst>
            </p:nvPr>
          </p:nvSpPr>
          <p:spPr>
            <a:xfrm>
              <a:off x="0" y="0"/>
              <a:ext cx="630864" cy="630838"/>
            </a:xfrm>
            <a:custGeom>
              <a:avLst/>
              <a:gdLst/>
              <a:ahLst/>
              <a:cxnLst/>
              <a:rect l="0" t="0" r="0" b="0"/>
              <a:pathLst>
                <a:path w="993" h="993">
                  <a:moveTo>
                    <a:pt x="256" y="955"/>
                  </a:moveTo>
                  <a:lnTo>
                    <a:pt x="226" y="955"/>
                  </a:lnTo>
                  <a:moveTo>
                    <a:pt x="116" y="955"/>
                  </a:moveTo>
                  <a:lnTo>
                    <a:pt x="51" y="955"/>
                  </a:lnTo>
                  <a:moveTo>
                    <a:pt x="187" y="955"/>
                  </a:moveTo>
                  <a:lnTo>
                    <a:pt x="157" y="955"/>
                  </a:lnTo>
                  <a:moveTo>
                    <a:pt x="31" y="3"/>
                  </a:moveTo>
                  <a:lnTo>
                    <a:pt x="174" y="3"/>
                  </a:lnTo>
                  <a:moveTo>
                    <a:pt x="31" y="989"/>
                  </a:moveTo>
                  <a:lnTo>
                    <a:pt x="976" y="989"/>
                  </a:lnTo>
                  <a:lnTo>
                    <a:pt x="985" y="985"/>
                  </a:lnTo>
                  <a:lnTo>
                    <a:pt x="989" y="974"/>
                  </a:lnTo>
                  <a:moveTo>
                    <a:pt x="3" y="240"/>
                  </a:moveTo>
                  <a:lnTo>
                    <a:pt x="3" y="961"/>
                  </a:lnTo>
                  <a:moveTo>
                    <a:pt x="989" y="966"/>
                  </a:moveTo>
                  <a:lnTo>
                    <a:pt x="985" y="957"/>
                  </a:lnTo>
                  <a:lnTo>
                    <a:pt x="976" y="953"/>
                  </a:lnTo>
                  <a:moveTo>
                    <a:pt x="5" y="234"/>
                  </a:moveTo>
                  <a:lnTo>
                    <a:pt x="3" y="240"/>
                  </a:lnTo>
                  <a:moveTo>
                    <a:pt x="426" y="953"/>
                  </a:moveTo>
                  <a:lnTo>
                    <a:pt x="976" y="953"/>
                  </a:lnTo>
                  <a:moveTo>
                    <a:pt x="5" y="234"/>
                  </a:moveTo>
                  <a:lnTo>
                    <a:pt x="7" y="227"/>
                  </a:lnTo>
                  <a:lnTo>
                    <a:pt x="5" y="221"/>
                  </a:lnTo>
                  <a:moveTo>
                    <a:pt x="398" y="925"/>
                  </a:moveTo>
                  <a:lnTo>
                    <a:pt x="402" y="938"/>
                  </a:lnTo>
                  <a:lnTo>
                    <a:pt x="411" y="948"/>
                  </a:lnTo>
                  <a:lnTo>
                    <a:pt x="426" y="953"/>
                  </a:lnTo>
                  <a:moveTo>
                    <a:pt x="3" y="217"/>
                  </a:moveTo>
                  <a:lnTo>
                    <a:pt x="5" y="221"/>
                  </a:lnTo>
                  <a:moveTo>
                    <a:pt x="398" y="266"/>
                  </a:moveTo>
                  <a:lnTo>
                    <a:pt x="398" y="925"/>
                  </a:lnTo>
                  <a:moveTo>
                    <a:pt x="3" y="154"/>
                  </a:moveTo>
                  <a:lnTo>
                    <a:pt x="3" y="217"/>
                  </a:lnTo>
                  <a:moveTo>
                    <a:pt x="411" y="253"/>
                  </a:moveTo>
                  <a:lnTo>
                    <a:pt x="402" y="258"/>
                  </a:lnTo>
                  <a:lnTo>
                    <a:pt x="398" y="266"/>
                  </a:lnTo>
                  <a:moveTo>
                    <a:pt x="5" y="150"/>
                  </a:moveTo>
                  <a:lnTo>
                    <a:pt x="3" y="154"/>
                  </a:lnTo>
                  <a:moveTo>
                    <a:pt x="411" y="253"/>
                  </a:moveTo>
                  <a:lnTo>
                    <a:pt x="428" y="253"/>
                  </a:lnTo>
                  <a:moveTo>
                    <a:pt x="5" y="150"/>
                  </a:moveTo>
                  <a:lnTo>
                    <a:pt x="7" y="143"/>
                  </a:lnTo>
                  <a:lnTo>
                    <a:pt x="5" y="137"/>
                  </a:lnTo>
                  <a:moveTo>
                    <a:pt x="428" y="253"/>
                  </a:moveTo>
                  <a:lnTo>
                    <a:pt x="439" y="249"/>
                  </a:lnTo>
                  <a:lnTo>
                    <a:pt x="443" y="238"/>
                  </a:lnTo>
                  <a:moveTo>
                    <a:pt x="3" y="130"/>
                  </a:moveTo>
                  <a:lnTo>
                    <a:pt x="5" y="137"/>
                  </a:lnTo>
                  <a:moveTo>
                    <a:pt x="443" y="238"/>
                  </a:moveTo>
                  <a:lnTo>
                    <a:pt x="443" y="225"/>
                  </a:lnTo>
                  <a:moveTo>
                    <a:pt x="3" y="31"/>
                  </a:moveTo>
                  <a:lnTo>
                    <a:pt x="3" y="130"/>
                  </a:lnTo>
                  <a:moveTo>
                    <a:pt x="443" y="225"/>
                  </a:moveTo>
                  <a:lnTo>
                    <a:pt x="439" y="215"/>
                  </a:lnTo>
                  <a:lnTo>
                    <a:pt x="428" y="210"/>
                  </a:lnTo>
                  <a:moveTo>
                    <a:pt x="31" y="3"/>
                  </a:moveTo>
                  <a:lnTo>
                    <a:pt x="16" y="5"/>
                  </a:lnTo>
                  <a:lnTo>
                    <a:pt x="7" y="16"/>
                  </a:lnTo>
                  <a:lnTo>
                    <a:pt x="3" y="31"/>
                  </a:lnTo>
                  <a:moveTo>
                    <a:pt x="223" y="210"/>
                  </a:moveTo>
                  <a:lnTo>
                    <a:pt x="428" y="210"/>
                  </a:lnTo>
                  <a:moveTo>
                    <a:pt x="223" y="210"/>
                  </a:moveTo>
                  <a:lnTo>
                    <a:pt x="57" y="219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</p:grpSp>
      <p:sp>
        <p:nvSpPr>
          <p:cNvPr id="570" name="textbox 570"/>
          <p:cNvSpPr/>
          <p:nvPr>
            <p:custDataLst>
              <p:tags r:id="rId86"/>
            </p:custDataLst>
          </p:nvPr>
        </p:nvSpPr>
        <p:spPr>
          <a:xfrm>
            <a:off x="2277350" y="606594"/>
            <a:ext cx="2019300" cy="22288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20320" algn="l" rtl="0" eaLnBrk="0">
              <a:lnSpc>
                <a:spcPct val="92000"/>
              </a:lnSpc>
              <a:tabLst>
                <a:tab pos="109220" algn="l"/>
              </a:tabLst>
            </a:pPr>
            <a:r>
              <a:rPr sz="14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spc="-4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多主栅单晶半片光伏组</a:t>
            </a:r>
            <a:r>
              <a:rPr sz="1400" spc="-3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件</a:t>
            </a:r>
            <a:endParaRPr lang="en-US" altLang="en-US" sz="1400" dirty="0"/>
          </a:p>
        </p:txBody>
      </p:sp>
      <p:sp>
        <p:nvSpPr>
          <p:cNvPr id="571" name="path"/>
          <p:cNvSpPr/>
          <p:nvPr>
            <p:custDataLst>
              <p:tags r:id="rId87"/>
            </p:custDataLst>
          </p:nvPr>
        </p:nvSpPr>
        <p:spPr>
          <a:xfrm>
            <a:off x="2290050" y="622213"/>
            <a:ext cx="7619" cy="168961"/>
          </a:xfrm>
          <a:custGeom>
            <a:avLst/>
            <a:gdLst/>
            <a:ahLst/>
            <a:cxnLst/>
            <a:rect l="0" t="0" r="0" b="0"/>
            <a:pathLst>
              <a:path w="11" h="266">
                <a:moveTo>
                  <a:pt x="5" y="0"/>
                </a:moveTo>
                <a:lnTo>
                  <a:pt x="5" y="266"/>
                </a:lnTo>
              </a:path>
            </a:pathLst>
          </a:custGeom>
          <a:noFill/>
          <a:ln w="7620" cap="flat">
            <a:solidFill>
              <a:srgbClr val="FDD108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572" name="path"/>
          <p:cNvSpPr/>
          <p:nvPr>
            <p:custDataLst>
              <p:tags r:id="rId88"/>
            </p:custDataLst>
          </p:nvPr>
        </p:nvSpPr>
        <p:spPr>
          <a:xfrm>
            <a:off x="6277714" y="7009345"/>
            <a:ext cx="9309" cy="14770"/>
          </a:xfrm>
          <a:custGeom>
            <a:avLst/>
            <a:gdLst/>
            <a:ahLst/>
            <a:cxnLst/>
            <a:rect l="0" t="0" r="0" b="0"/>
            <a:pathLst>
              <a:path w="14" h="23">
                <a:moveTo>
                  <a:pt x="11" y="2"/>
                </a:moveTo>
                <a:lnTo>
                  <a:pt x="5" y="5"/>
                </a:lnTo>
                <a:lnTo>
                  <a:pt x="3" y="11"/>
                </a:lnTo>
                <a:lnTo>
                  <a:pt x="3" y="15"/>
                </a:lnTo>
                <a:lnTo>
                  <a:pt x="7" y="20"/>
                </a:lnTo>
              </a:path>
            </a:pathLst>
          </a:custGeom>
          <a:noFill/>
          <a:ln w="3810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573" name="path"/>
          <p:cNvSpPr/>
          <p:nvPr>
            <p:custDataLst>
              <p:tags r:id="rId89"/>
            </p:custDataLst>
          </p:nvPr>
        </p:nvSpPr>
        <p:spPr>
          <a:xfrm>
            <a:off x="6277727" y="6991517"/>
            <a:ext cx="105244" cy="36718"/>
          </a:xfrm>
          <a:custGeom>
            <a:avLst/>
            <a:gdLst/>
            <a:ahLst/>
            <a:cxnLst/>
            <a:rect l="0" t="0" r="0" b="0"/>
            <a:pathLst>
              <a:path w="165" h="57">
                <a:moveTo>
                  <a:pt x="123" y="54"/>
                </a:moveTo>
                <a:lnTo>
                  <a:pt x="67" y="41"/>
                </a:lnTo>
                <a:lnTo>
                  <a:pt x="11" y="31"/>
                </a:lnTo>
                <a:moveTo>
                  <a:pt x="162" y="37"/>
                </a:moveTo>
                <a:lnTo>
                  <a:pt x="110" y="18"/>
                </a:lnTo>
                <a:lnTo>
                  <a:pt x="56" y="7"/>
                </a:lnTo>
                <a:lnTo>
                  <a:pt x="2" y="3"/>
                </a:lnTo>
              </a:path>
            </a:pathLst>
          </a:custGeom>
          <a:noFill/>
          <a:ln w="3810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p>
            <a:pPr algn="ctr"/>
            <a:endParaRPr lang="zh-CN" altLang="en-US"/>
          </a:p>
        </p:txBody>
      </p:sp>
      <p:grpSp>
        <p:nvGrpSpPr>
          <p:cNvPr id="54" name="group 54"/>
          <p:cNvGrpSpPr/>
          <p:nvPr/>
        </p:nvGrpSpPr>
        <p:grpSpPr>
          <a:xfrm rot="21600000">
            <a:off x="6197874" y="7013103"/>
            <a:ext cx="190909" cy="114148"/>
            <a:chOff x="0" y="0"/>
            <a:chExt cx="190909" cy="114148"/>
          </a:xfrm>
        </p:grpSpPr>
        <p:sp>
          <p:nvSpPr>
            <p:cNvPr id="574" name="path"/>
            <p:cNvSpPr/>
            <p:nvPr>
              <p:custDataLst>
                <p:tags r:id="rId90"/>
              </p:custDataLst>
            </p:nvPr>
          </p:nvSpPr>
          <p:spPr>
            <a:xfrm>
              <a:off x="82594" y="7215"/>
              <a:ext cx="80560" cy="12022"/>
            </a:xfrm>
            <a:custGeom>
              <a:avLst/>
              <a:gdLst/>
              <a:ahLst/>
              <a:cxnLst/>
              <a:rect l="0" t="0" r="0" b="0"/>
              <a:pathLst>
                <a:path w="126" h="18">
                  <a:moveTo>
                    <a:pt x="11" y="7"/>
                  </a:moveTo>
                  <a:lnTo>
                    <a:pt x="3" y="2"/>
                  </a:lnTo>
                  <a:moveTo>
                    <a:pt x="123" y="15"/>
                  </a:moveTo>
                  <a:lnTo>
                    <a:pt x="123" y="11"/>
                  </a:lnTo>
                  <a:lnTo>
                    <a:pt x="119" y="9"/>
                  </a:lnTo>
                </a:path>
              </a:pathLst>
            </a:custGeom>
            <a:noFill/>
            <a:ln w="3810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575" name="path"/>
            <p:cNvSpPr/>
            <p:nvPr>
              <p:custDataLst>
                <p:tags r:id="rId91"/>
              </p:custDataLst>
            </p:nvPr>
          </p:nvSpPr>
          <p:spPr>
            <a:xfrm>
              <a:off x="0" y="0"/>
              <a:ext cx="190909" cy="114148"/>
            </a:xfrm>
            <a:custGeom>
              <a:avLst/>
              <a:gdLst/>
              <a:ahLst/>
              <a:cxnLst/>
              <a:rect l="0" t="0" r="0" b="0"/>
              <a:pathLst>
                <a:path w="300" h="179">
                  <a:moveTo>
                    <a:pt x="137" y="31"/>
                  </a:moveTo>
                  <a:lnTo>
                    <a:pt x="141" y="29"/>
                  </a:lnTo>
                  <a:lnTo>
                    <a:pt x="143" y="25"/>
                  </a:lnTo>
                  <a:lnTo>
                    <a:pt x="143" y="20"/>
                  </a:lnTo>
                  <a:lnTo>
                    <a:pt x="141" y="18"/>
                  </a:lnTo>
                  <a:moveTo>
                    <a:pt x="253" y="27"/>
                  </a:moveTo>
                  <a:lnTo>
                    <a:pt x="253" y="31"/>
                  </a:lnTo>
                  <a:lnTo>
                    <a:pt x="258" y="33"/>
                  </a:lnTo>
                  <a:moveTo>
                    <a:pt x="12" y="22"/>
                  </a:moveTo>
                  <a:lnTo>
                    <a:pt x="137" y="31"/>
                  </a:lnTo>
                  <a:moveTo>
                    <a:pt x="258" y="33"/>
                  </a:moveTo>
                  <a:lnTo>
                    <a:pt x="281" y="33"/>
                  </a:lnTo>
                  <a:moveTo>
                    <a:pt x="12" y="22"/>
                  </a:moveTo>
                  <a:lnTo>
                    <a:pt x="7" y="25"/>
                  </a:lnTo>
                  <a:lnTo>
                    <a:pt x="3" y="31"/>
                  </a:lnTo>
                  <a:moveTo>
                    <a:pt x="282" y="33"/>
                  </a:moveTo>
                  <a:lnTo>
                    <a:pt x="292" y="27"/>
                  </a:lnTo>
                  <a:lnTo>
                    <a:pt x="297" y="14"/>
                  </a:lnTo>
                  <a:lnTo>
                    <a:pt x="288" y="3"/>
                  </a:lnTo>
                  <a:moveTo>
                    <a:pt x="3" y="176"/>
                  </a:moveTo>
                  <a:lnTo>
                    <a:pt x="3" y="31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</p:grpSp>
      <p:grpSp>
        <p:nvGrpSpPr>
          <p:cNvPr id="56" name="group 56"/>
          <p:cNvGrpSpPr/>
          <p:nvPr/>
        </p:nvGrpSpPr>
        <p:grpSpPr>
          <a:xfrm rot="21600000">
            <a:off x="6169450" y="6991522"/>
            <a:ext cx="455077" cy="630177"/>
            <a:chOff x="0" y="0"/>
            <a:chExt cx="455077" cy="630177"/>
          </a:xfrm>
        </p:grpSpPr>
        <p:sp>
          <p:nvSpPr>
            <p:cNvPr id="576" name="path"/>
            <p:cNvSpPr/>
            <p:nvPr>
              <p:custDataLst>
                <p:tags r:id="rId92"/>
              </p:custDataLst>
            </p:nvPr>
          </p:nvSpPr>
          <p:spPr>
            <a:xfrm>
              <a:off x="28441" y="131234"/>
              <a:ext cx="10007" cy="9982"/>
            </a:xfrm>
            <a:custGeom>
              <a:avLst/>
              <a:gdLst/>
              <a:ahLst/>
              <a:cxnLst/>
              <a:rect l="0" t="0" r="0" b="0"/>
              <a:pathLst>
                <a:path w="15" h="15">
                  <a:moveTo>
                    <a:pt x="3" y="3"/>
                  </a:moveTo>
                  <a:lnTo>
                    <a:pt x="7" y="10"/>
                  </a:lnTo>
                  <a:lnTo>
                    <a:pt x="12" y="12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577" name="path"/>
            <p:cNvSpPr/>
            <p:nvPr>
              <p:custDataLst>
                <p:tags r:id="rId93"/>
              </p:custDataLst>
            </p:nvPr>
          </p:nvSpPr>
          <p:spPr>
            <a:xfrm>
              <a:off x="17833" y="0"/>
              <a:ext cx="94259" cy="3809"/>
            </a:xfrm>
            <a:custGeom>
              <a:avLst/>
              <a:gdLst/>
              <a:ahLst/>
              <a:cxnLst/>
              <a:rect l="0" t="0" r="0" b="0"/>
              <a:pathLst>
                <a:path w="148" h="5">
                  <a:moveTo>
                    <a:pt x="3" y="2"/>
                  </a:moveTo>
                  <a:lnTo>
                    <a:pt x="145" y="2"/>
                  </a:lnTo>
                </a:path>
              </a:pathLst>
            </a:custGeom>
            <a:noFill/>
            <a:ln w="3810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578" name="path"/>
            <p:cNvSpPr/>
            <p:nvPr>
              <p:custDataLst>
                <p:tags r:id="rId94"/>
              </p:custDataLst>
            </p:nvPr>
          </p:nvSpPr>
          <p:spPr>
            <a:xfrm>
              <a:off x="33945" y="132598"/>
              <a:ext cx="109994" cy="8610"/>
            </a:xfrm>
            <a:custGeom>
              <a:avLst/>
              <a:gdLst/>
              <a:ahLst/>
              <a:cxnLst/>
              <a:rect l="0" t="0" r="0" b="0"/>
              <a:pathLst>
                <a:path w="173" h="13">
                  <a:moveTo>
                    <a:pt x="169" y="3"/>
                  </a:moveTo>
                  <a:lnTo>
                    <a:pt x="3" y="10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579" name="path"/>
            <p:cNvSpPr/>
            <p:nvPr>
              <p:custDataLst>
                <p:tags r:id="rId95"/>
              </p:custDataLst>
            </p:nvPr>
          </p:nvSpPr>
          <p:spPr>
            <a:xfrm>
              <a:off x="15" y="0"/>
              <a:ext cx="21628" cy="21628"/>
            </a:xfrm>
            <a:custGeom>
              <a:avLst/>
              <a:gdLst/>
              <a:ahLst/>
              <a:cxnLst/>
              <a:rect l="0" t="0" r="0" b="0"/>
              <a:pathLst>
                <a:path w="34" h="34">
                  <a:moveTo>
                    <a:pt x="31" y="2"/>
                  </a:moveTo>
                  <a:lnTo>
                    <a:pt x="18" y="7"/>
                  </a:lnTo>
                  <a:lnTo>
                    <a:pt x="7" y="15"/>
                  </a:lnTo>
                  <a:lnTo>
                    <a:pt x="3" y="31"/>
                  </a:lnTo>
                </a:path>
              </a:pathLst>
            </a:custGeom>
            <a:noFill/>
            <a:ln w="3810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580" name="path"/>
            <p:cNvSpPr/>
            <p:nvPr>
              <p:custDataLst>
                <p:tags r:id="rId96"/>
              </p:custDataLst>
            </p:nvPr>
          </p:nvSpPr>
          <p:spPr>
            <a:xfrm>
              <a:off x="139444" y="132598"/>
              <a:ext cx="136080" cy="4495"/>
            </a:xfrm>
            <a:custGeom>
              <a:avLst/>
              <a:gdLst/>
              <a:ahLst/>
              <a:cxnLst/>
              <a:rect l="0" t="0" r="0" b="0"/>
              <a:pathLst>
                <a:path w="214" h="7">
                  <a:moveTo>
                    <a:pt x="3" y="3"/>
                  </a:moveTo>
                  <a:lnTo>
                    <a:pt x="210" y="3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581" name="path"/>
            <p:cNvSpPr/>
            <p:nvPr>
              <p:custDataLst>
                <p:tags r:id="rId97"/>
              </p:custDataLst>
            </p:nvPr>
          </p:nvSpPr>
          <p:spPr>
            <a:xfrm>
              <a:off x="10" y="17822"/>
              <a:ext cx="3810" cy="68236"/>
            </a:xfrm>
            <a:custGeom>
              <a:avLst/>
              <a:gdLst/>
              <a:ahLst/>
              <a:cxnLst/>
              <a:rect l="0" t="0" r="0" b="0"/>
              <a:pathLst>
                <a:path w="6" h="107">
                  <a:moveTo>
                    <a:pt x="3" y="2"/>
                  </a:moveTo>
                  <a:lnTo>
                    <a:pt x="3" y="104"/>
                  </a:lnTo>
                </a:path>
              </a:pathLst>
            </a:custGeom>
            <a:noFill/>
            <a:ln w="3810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582" name="path"/>
            <p:cNvSpPr/>
            <p:nvPr>
              <p:custDataLst>
                <p:tags r:id="rId98"/>
              </p:custDataLst>
            </p:nvPr>
          </p:nvSpPr>
          <p:spPr>
            <a:xfrm>
              <a:off x="271026" y="132603"/>
              <a:ext cx="12724" cy="12725"/>
            </a:xfrm>
            <a:custGeom>
              <a:avLst/>
              <a:gdLst/>
              <a:ahLst/>
              <a:cxnLst/>
              <a:rect l="0" t="0" r="0" b="0"/>
              <a:pathLst>
                <a:path w="20" h="20">
                  <a:moveTo>
                    <a:pt x="16" y="16"/>
                  </a:moveTo>
                  <a:lnTo>
                    <a:pt x="12" y="7"/>
                  </a:lnTo>
                  <a:lnTo>
                    <a:pt x="3" y="3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583" name="path"/>
            <p:cNvSpPr/>
            <p:nvPr>
              <p:custDataLst>
                <p:tags r:id="rId99"/>
              </p:custDataLst>
            </p:nvPr>
          </p:nvSpPr>
          <p:spPr>
            <a:xfrm>
              <a:off x="0" y="82240"/>
              <a:ext cx="283412" cy="547937"/>
            </a:xfrm>
            <a:custGeom>
              <a:avLst/>
              <a:gdLst/>
              <a:ahLst/>
              <a:cxnLst/>
              <a:rect l="0" t="0" r="0" b="0"/>
              <a:pathLst>
                <a:path w="446" h="862">
                  <a:moveTo>
                    <a:pt x="3" y="2"/>
                  </a:moveTo>
                  <a:lnTo>
                    <a:pt x="7" y="7"/>
                  </a:lnTo>
                  <a:moveTo>
                    <a:pt x="443" y="110"/>
                  </a:moveTo>
                  <a:lnTo>
                    <a:pt x="443" y="95"/>
                  </a:lnTo>
                  <a:moveTo>
                    <a:pt x="7" y="20"/>
                  </a:moveTo>
                  <a:lnTo>
                    <a:pt x="9" y="13"/>
                  </a:lnTo>
                  <a:lnTo>
                    <a:pt x="7" y="7"/>
                  </a:lnTo>
                  <a:moveTo>
                    <a:pt x="430" y="123"/>
                  </a:moveTo>
                  <a:lnTo>
                    <a:pt x="439" y="119"/>
                  </a:lnTo>
                  <a:lnTo>
                    <a:pt x="443" y="110"/>
                  </a:lnTo>
                  <a:moveTo>
                    <a:pt x="7" y="20"/>
                  </a:moveTo>
                  <a:lnTo>
                    <a:pt x="3" y="26"/>
                  </a:lnTo>
                  <a:moveTo>
                    <a:pt x="413" y="123"/>
                  </a:moveTo>
                  <a:lnTo>
                    <a:pt x="430" y="123"/>
                  </a:lnTo>
                  <a:moveTo>
                    <a:pt x="3" y="26"/>
                  </a:moveTo>
                  <a:lnTo>
                    <a:pt x="3" y="87"/>
                  </a:lnTo>
                  <a:moveTo>
                    <a:pt x="413" y="123"/>
                  </a:moveTo>
                  <a:lnTo>
                    <a:pt x="402" y="128"/>
                  </a:lnTo>
                  <a:lnTo>
                    <a:pt x="397" y="138"/>
                  </a:lnTo>
                  <a:moveTo>
                    <a:pt x="3" y="87"/>
                  </a:moveTo>
                  <a:lnTo>
                    <a:pt x="7" y="93"/>
                  </a:lnTo>
                  <a:moveTo>
                    <a:pt x="398" y="138"/>
                  </a:moveTo>
                  <a:lnTo>
                    <a:pt x="398" y="795"/>
                  </a:lnTo>
                  <a:moveTo>
                    <a:pt x="7" y="104"/>
                  </a:moveTo>
                  <a:lnTo>
                    <a:pt x="9" y="97"/>
                  </a:lnTo>
                  <a:lnTo>
                    <a:pt x="7" y="93"/>
                  </a:lnTo>
                  <a:moveTo>
                    <a:pt x="398" y="795"/>
                  </a:moveTo>
                  <a:lnTo>
                    <a:pt x="402" y="810"/>
                  </a:lnTo>
                  <a:lnTo>
                    <a:pt x="413" y="821"/>
                  </a:lnTo>
                  <a:lnTo>
                    <a:pt x="426" y="823"/>
                  </a:lnTo>
                  <a:moveTo>
                    <a:pt x="7" y="104"/>
                  </a:moveTo>
                  <a:lnTo>
                    <a:pt x="3" y="110"/>
                  </a:lnTo>
                  <a:moveTo>
                    <a:pt x="426" y="823"/>
                  </a:moveTo>
                  <a:lnTo>
                    <a:pt x="426" y="823"/>
                  </a:lnTo>
                  <a:moveTo>
                    <a:pt x="3" y="110"/>
                  </a:moveTo>
                  <a:lnTo>
                    <a:pt x="3" y="831"/>
                  </a:lnTo>
                  <a:moveTo>
                    <a:pt x="439" y="838"/>
                  </a:moveTo>
                  <a:lnTo>
                    <a:pt x="435" y="827"/>
                  </a:lnTo>
                  <a:lnTo>
                    <a:pt x="426" y="823"/>
                  </a:lnTo>
                  <a:moveTo>
                    <a:pt x="3" y="831"/>
                  </a:moveTo>
                  <a:lnTo>
                    <a:pt x="7" y="846"/>
                  </a:lnTo>
                  <a:lnTo>
                    <a:pt x="18" y="857"/>
                  </a:lnTo>
                  <a:lnTo>
                    <a:pt x="31" y="859"/>
                  </a:lnTo>
                  <a:moveTo>
                    <a:pt x="439" y="838"/>
                  </a:moveTo>
                  <a:lnTo>
                    <a:pt x="439" y="846"/>
                  </a:lnTo>
                  <a:moveTo>
                    <a:pt x="31" y="859"/>
                  </a:moveTo>
                  <a:lnTo>
                    <a:pt x="426" y="859"/>
                  </a:lnTo>
                  <a:lnTo>
                    <a:pt x="435" y="855"/>
                  </a:lnTo>
                  <a:lnTo>
                    <a:pt x="439" y="846"/>
                  </a:lnTo>
                  <a:moveTo>
                    <a:pt x="159" y="818"/>
                  </a:moveTo>
                  <a:lnTo>
                    <a:pt x="157" y="814"/>
                  </a:lnTo>
                  <a:lnTo>
                    <a:pt x="152" y="812"/>
                  </a:lnTo>
                  <a:moveTo>
                    <a:pt x="159" y="821"/>
                  </a:moveTo>
                  <a:lnTo>
                    <a:pt x="159" y="818"/>
                  </a:lnTo>
                  <a:moveTo>
                    <a:pt x="153" y="812"/>
                  </a:moveTo>
                  <a:lnTo>
                    <a:pt x="135" y="812"/>
                  </a:lnTo>
                  <a:moveTo>
                    <a:pt x="159" y="821"/>
                  </a:moveTo>
                  <a:lnTo>
                    <a:pt x="159" y="825"/>
                  </a:lnTo>
                  <a:lnTo>
                    <a:pt x="163" y="827"/>
                  </a:lnTo>
                  <a:moveTo>
                    <a:pt x="135" y="812"/>
                  </a:moveTo>
                  <a:lnTo>
                    <a:pt x="131" y="814"/>
                  </a:lnTo>
                  <a:lnTo>
                    <a:pt x="131" y="818"/>
                  </a:lnTo>
                  <a:moveTo>
                    <a:pt x="193" y="827"/>
                  </a:moveTo>
                  <a:lnTo>
                    <a:pt x="163" y="827"/>
                  </a:lnTo>
                  <a:moveTo>
                    <a:pt x="131" y="818"/>
                  </a:moveTo>
                  <a:lnTo>
                    <a:pt x="131" y="821"/>
                  </a:lnTo>
                  <a:moveTo>
                    <a:pt x="193" y="827"/>
                  </a:moveTo>
                  <a:lnTo>
                    <a:pt x="198" y="825"/>
                  </a:lnTo>
                  <a:lnTo>
                    <a:pt x="200" y="821"/>
                  </a:lnTo>
                  <a:moveTo>
                    <a:pt x="124" y="827"/>
                  </a:moveTo>
                  <a:lnTo>
                    <a:pt x="129" y="825"/>
                  </a:lnTo>
                  <a:lnTo>
                    <a:pt x="131" y="821"/>
                  </a:lnTo>
                  <a:moveTo>
                    <a:pt x="200" y="818"/>
                  </a:moveTo>
                  <a:lnTo>
                    <a:pt x="200" y="821"/>
                  </a:lnTo>
                  <a:moveTo>
                    <a:pt x="204" y="812"/>
                  </a:moveTo>
                  <a:lnTo>
                    <a:pt x="202" y="814"/>
                  </a:lnTo>
                  <a:lnTo>
                    <a:pt x="200" y="818"/>
                  </a:lnTo>
                  <a:moveTo>
                    <a:pt x="44" y="818"/>
                  </a:moveTo>
                  <a:lnTo>
                    <a:pt x="46" y="823"/>
                  </a:lnTo>
                  <a:lnTo>
                    <a:pt x="52" y="827"/>
                  </a:lnTo>
                  <a:lnTo>
                    <a:pt x="99" y="827"/>
                  </a:lnTo>
                  <a:lnTo>
                    <a:pt x="124" y="827"/>
                  </a:lnTo>
                  <a:moveTo>
                    <a:pt x="222" y="812"/>
                  </a:moveTo>
                  <a:lnTo>
                    <a:pt x="204" y="812"/>
                  </a:lnTo>
                  <a:moveTo>
                    <a:pt x="44" y="818"/>
                  </a:moveTo>
                  <a:lnTo>
                    <a:pt x="44" y="130"/>
                  </a:lnTo>
                  <a:moveTo>
                    <a:pt x="228" y="818"/>
                  </a:moveTo>
                  <a:lnTo>
                    <a:pt x="226" y="814"/>
                  </a:lnTo>
                  <a:lnTo>
                    <a:pt x="222" y="812"/>
                  </a:lnTo>
                  <a:moveTo>
                    <a:pt x="52" y="121"/>
                  </a:moveTo>
                  <a:lnTo>
                    <a:pt x="46" y="123"/>
                  </a:lnTo>
                  <a:lnTo>
                    <a:pt x="43" y="130"/>
                  </a:lnTo>
                  <a:moveTo>
                    <a:pt x="228" y="821"/>
                  </a:moveTo>
                  <a:lnTo>
                    <a:pt x="228" y="818"/>
                  </a:lnTo>
                  <a:moveTo>
                    <a:pt x="228" y="821"/>
                  </a:moveTo>
                  <a:lnTo>
                    <a:pt x="230" y="825"/>
                  </a:lnTo>
                  <a:lnTo>
                    <a:pt x="235" y="827"/>
                  </a:lnTo>
                  <a:moveTo>
                    <a:pt x="265" y="827"/>
                  </a:moveTo>
                  <a:lnTo>
                    <a:pt x="235" y="827"/>
                  </a:lnTo>
                  <a:moveTo>
                    <a:pt x="265" y="827"/>
                  </a:moveTo>
                  <a:lnTo>
                    <a:pt x="267" y="825"/>
                  </a:lnTo>
                  <a:lnTo>
                    <a:pt x="269" y="821"/>
                  </a:lnTo>
                  <a:moveTo>
                    <a:pt x="269" y="818"/>
                  </a:moveTo>
                  <a:lnTo>
                    <a:pt x="269" y="821"/>
                  </a:lnTo>
                  <a:moveTo>
                    <a:pt x="276" y="812"/>
                  </a:moveTo>
                  <a:lnTo>
                    <a:pt x="271" y="814"/>
                  </a:lnTo>
                  <a:lnTo>
                    <a:pt x="269" y="818"/>
                  </a:lnTo>
                  <a:moveTo>
                    <a:pt x="293" y="812"/>
                  </a:moveTo>
                  <a:lnTo>
                    <a:pt x="276" y="812"/>
                  </a:lnTo>
                  <a:moveTo>
                    <a:pt x="297" y="818"/>
                  </a:moveTo>
                  <a:lnTo>
                    <a:pt x="295" y="814"/>
                  </a:lnTo>
                  <a:lnTo>
                    <a:pt x="293" y="812"/>
                  </a:lnTo>
                  <a:moveTo>
                    <a:pt x="297" y="821"/>
                  </a:moveTo>
                  <a:lnTo>
                    <a:pt x="297" y="818"/>
                  </a:lnTo>
                  <a:moveTo>
                    <a:pt x="297" y="821"/>
                  </a:moveTo>
                  <a:lnTo>
                    <a:pt x="299" y="825"/>
                  </a:lnTo>
                  <a:lnTo>
                    <a:pt x="304" y="827"/>
                  </a:lnTo>
                  <a:moveTo>
                    <a:pt x="270" y="127"/>
                  </a:moveTo>
                  <a:lnTo>
                    <a:pt x="272" y="131"/>
                  </a:lnTo>
                  <a:lnTo>
                    <a:pt x="277" y="133"/>
                  </a:lnTo>
                  <a:moveTo>
                    <a:pt x="270" y="124"/>
                  </a:moveTo>
                  <a:lnTo>
                    <a:pt x="270" y="127"/>
                  </a:lnTo>
                  <a:moveTo>
                    <a:pt x="277" y="133"/>
                  </a:moveTo>
                  <a:lnTo>
                    <a:pt x="294" y="133"/>
                  </a:lnTo>
                  <a:moveTo>
                    <a:pt x="270" y="124"/>
                  </a:moveTo>
                  <a:lnTo>
                    <a:pt x="270" y="120"/>
                  </a:lnTo>
                  <a:lnTo>
                    <a:pt x="266" y="118"/>
                  </a:lnTo>
                  <a:moveTo>
                    <a:pt x="294" y="133"/>
                  </a:moveTo>
                  <a:lnTo>
                    <a:pt x="298" y="131"/>
                  </a:lnTo>
                  <a:lnTo>
                    <a:pt x="298" y="127"/>
                  </a:lnTo>
                  <a:moveTo>
                    <a:pt x="236" y="118"/>
                  </a:moveTo>
                  <a:lnTo>
                    <a:pt x="266" y="118"/>
                  </a:lnTo>
                  <a:moveTo>
                    <a:pt x="298" y="127"/>
                  </a:moveTo>
                  <a:lnTo>
                    <a:pt x="298" y="124"/>
                  </a:lnTo>
                  <a:moveTo>
                    <a:pt x="236" y="118"/>
                  </a:moveTo>
                  <a:lnTo>
                    <a:pt x="231" y="120"/>
                  </a:lnTo>
                  <a:lnTo>
                    <a:pt x="229" y="124"/>
                  </a:lnTo>
                  <a:moveTo>
                    <a:pt x="305" y="118"/>
                  </a:moveTo>
                  <a:lnTo>
                    <a:pt x="300" y="120"/>
                  </a:lnTo>
                  <a:lnTo>
                    <a:pt x="298" y="124"/>
                  </a:lnTo>
                  <a:moveTo>
                    <a:pt x="229" y="127"/>
                  </a:moveTo>
                  <a:lnTo>
                    <a:pt x="229" y="124"/>
                  </a:lnTo>
                  <a:moveTo>
                    <a:pt x="305" y="118"/>
                  </a:moveTo>
                  <a:lnTo>
                    <a:pt x="331" y="118"/>
                  </a:lnTo>
                  <a:lnTo>
                    <a:pt x="351" y="118"/>
                  </a:lnTo>
                  <a:moveTo>
                    <a:pt x="225" y="133"/>
                  </a:moveTo>
                  <a:lnTo>
                    <a:pt x="227" y="131"/>
                  </a:lnTo>
                  <a:lnTo>
                    <a:pt x="229" y="127"/>
                  </a:lnTo>
                  <a:moveTo>
                    <a:pt x="208" y="133"/>
                  </a:moveTo>
                  <a:lnTo>
                    <a:pt x="225" y="133"/>
                  </a:lnTo>
                  <a:moveTo>
                    <a:pt x="201" y="127"/>
                  </a:moveTo>
                  <a:lnTo>
                    <a:pt x="203" y="131"/>
                  </a:lnTo>
                  <a:lnTo>
                    <a:pt x="208" y="133"/>
                  </a:lnTo>
                  <a:moveTo>
                    <a:pt x="201" y="124"/>
                  </a:moveTo>
                  <a:lnTo>
                    <a:pt x="201" y="127"/>
                  </a:lnTo>
                  <a:moveTo>
                    <a:pt x="201" y="124"/>
                  </a:moveTo>
                  <a:lnTo>
                    <a:pt x="199" y="120"/>
                  </a:lnTo>
                  <a:lnTo>
                    <a:pt x="195" y="118"/>
                  </a:lnTo>
                  <a:moveTo>
                    <a:pt x="164" y="118"/>
                  </a:moveTo>
                  <a:lnTo>
                    <a:pt x="195" y="118"/>
                  </a:lnTo>
                  <a:moveTo>
                    <a:pt x="164" y="118"/>
                  </a:moveTo>
                  <a:lnTo>
                    <a:pt x="162" y="120"/>
                  </a:lnTo>
                  <a:lnTo>
                    <a:pt x="160" y="124"/>
                  </a:lnTo>
                  <a:moveTo>
                    <a:pt x="160" y="127"/>
                  </a:moveTo>
                  <a:lnTo>
                    <a:pt x="160" y="124"/>
                  </a:lnTo>
                  <a:moveTo>
                    <a:pt x="154" y="133"/>
                  </a:moveTo>
                  <a:lnTo>
                    <a:pt x="158" y="131"/>
                  </a:lnTo>
                  <a:lnTo>
                    <a:pt x="160" y="127"/>
                  </a:lnTo>
                  <a:moveTo>
                    <a:pt x="136" y="133"/>
                  </a:moveTo>
                  <a:lnTo>
                    <a:pt x="154" y="133"/>
                  </a:lnTo>
                  <a:moveTo>
                    <a:pt x="132" y="127"/>
                  </a:moveTo>
                  <a:lnTo>
                    <a:pt x="134" y="131"/>
                  </a:lnTo>
                  <a:lnTo>
                    <a:pt x="136" y="133"/>
                  </a:lnTo>
                  <a:moveTo>
                    <a:pt x="132" y="124"/>
                  </a:moveTo>
                  <a:lnTo>
                    <a:pt x="132" y="127"/>
                  </a:lnTo>
                  <a:moveTo>
                    <a:pt x="361" y="130"/>
                  </a:moveTo>
                  <a:lnTo>
                    <a:pt x="361" y="818"/>
                  </a:lnTo>
                  <a:moveTo>
                    <a:pt x="361" y="130"/>
                  </a:moveTo>
                  <a:lnTo>
                    <a:pt x="359" y="123"/>
                  </a:lnTo>
                  <a:lnTo>
                    <a:pt x="352" y="121"/>
                  </a:lnTo>
                </a:path>
              </a:pathLst>
            </a:custGeom>
            <a:noFill/>
            <a:ln w="3810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584" name="path"/>
            <p:cNvSpPr/>
            <p:nvPr>
              <p:custDataLst>
                <p:tags r:id="rId100"/>
              </p:custDataLst>
            </p:nvPr>
          </p:nvSpPr>
          <p:spPr>
            <a:xfrm>
              <a:off x="28441" y="42131"/>
              <a:ext cx="426635" cy="93598"/>
            </a:xfrm>
            <a:custGeom>
              <a:avLst/>
              <a:gdLst/>
              <a:ahLst/>
              <a:cxnLst/>
              <a:rect l="0" t="0" r="0" b="0"/>
              <a:pathLst>
                <a:path w="671" h="147">
                  <a:moveTo>
                    <a:pt x="35" y="141"/>
                  </a:moveTo>
                  <a:lnTo>
                    <a:pt x="42" y="128"/>
                  </a:lnTo>
                  <a:moveTo>
                    <a:pt x="113" y="141"/>
                  </a:moveTo>
                  <a:lnTo>
                    <a:pt x="120" y="128"/>
                  </a:lnTo>
                  <a:moveTo>
                    <a:pt x="189" y="143"/>
                  </a:moveTo>
                  <a:lnTo>
                    <a:pt x="197" y="128"/>
                  </a:lnTo>
                  <a:moveTo>
                    <a:pt x="266" y="143"/>
                  </a:moveTo>
                  <a:lnTo>
                    <a:pt x="275" y="128"/>
                  </a:lnTo>
                  <a:moveTo>
                    <a:pt x="344" y="143"/>
                  </a:moveTo>
                  <a:lnTo>
                    <a:pt x="353" y="128"/>
                  </a:lnTo>
                  <a:moveTo>
                    <a:pt x="422" y="143"/>
                  </a:moveTo>
                  <a:lnTo>
                    <a:pt x="430" y="128"/>
                  </a:lnTo>
                  <a:moveTo>
                    <a:pt x="499" y="143"/>
                  </a:moveTo>
                  <a:lnTo>
                    <a:pt x="508" y="128"/>
                  </a:lnTo>
                  <a:moveTo>
                    <a:pt x="577" y="143"/>
                  </a:moveTo>
                  <a:lnTo>
                    <a:pt x="586" y="128"/>
                  </a:lnTo>
                  <a:moveTo>
                    <a:pt x="655" y="143"/>
                  </a:moveTo>
                  <a:lnTo>
                    <a:pt x="664" y="130"/>
                  </a:lnTo>
                  <a:moveTo>
                    <a:pt x="61" y="141"/>
                  </a:moveTo>
                  <a:lnTo>
                    <a:pt x="53" y="128"/>
                  </a:lnTo>
                  <a:moveTo>
                    <a:pt x="139" y="141"/>
                  </a:moveTo>
                  <a:lnTo>
                    <a:pt x="130" y="128"/>
                  </a:lnTo>
                  <a:moveTo>
                    <a:pt x="217" y="143"/>
                  </a:moveTo>
                  <a:lnTo>
                    <a:pt x="208" y="128"/>
                  </a:lnTo>
                  <a:moveTo>
                    <a:pt x="294" y="143"/>
                  </a:moveTo>
                  <a:lnTo>
                    <a:pt x="286" y="128"/>
                  </a:lnTo>
                  <a:moveTo>
                    <a:pt x="372" y="143"/>
                  </a:moveTo>
                  <a:lnTo>
                    <a:pt x="364" y="128"/>
                  </a:lnTo>
                  <a:moveTo>
                    <a:pt x="450" y="143"/>
                  </a:moveTo>
                  <a:lnTo>
                    <a:pt x="441" y="128"/>
                  </a:lnTo>
                  <a:moveTo>
                    <a:pt x="528" y="143"/>
                  </a:moveTo>
                  <a:lnTo>
                    <a:pt x="519" y="128"/>
                  </a:lnTo>
                  <a:moveTo>
                    <a:pt x="605" y="143"/>
                  </a:moveTo>
                  <a:lnTo>
                    <a:pt x="597" y="128"/>
                  </a:lnTo>
                  <a:moveTo>
                    <a:pt x="3" y="38"/>
                  </a:moveTo>
                  <a:lnTo>
                    <a:pt x="27" y="38"/>
                  </a:lnTo>
                  <a:moveTo>
                    <a:pt x="40" y="38"/>
                  </a:moveTo>
                  <a:lnTo>
                    <a:pt x="76" y="38"/>
                  </a:lnTo>
                  <a:moveTo>
                    <a:pt x="89" y="38"/>
                  </a:moveTo>
                  <a:lnTo>
                    <a:pt x="124" y="38"/>
                  </a:lnTo>
                  <a:moveTo>
                    <a:pt x="139" y="38"/>
                  </a:moveTo>
                  <a:lnTo>
                    <a:pt x="174" y="38"/>
                  </a:lnTo>
                  <a:moveTo>
                    <a:pt x="189" y="38"/>
                  </a:moveTo>
                  <a:lnTo>
                    <a:pt x="223" y="38"/>
                  </a:lnTo>
                  <a:moveTo>
                    <a:pt x="236" y="38"/>
                  </a:moveTo>
                  <a:lnTo>
                    <a:pt x="273" y="38"/>
                  </a:lnTo>
                  <a:moveTo>
                    <a:pt x="286" y="38"/>
                  </a:moveTo>
                  <a:lnTo>
                    <a:pt x="322" y="38"/>
                  </a:lnTo>
                  <a:moveTo>
                    <a:pt x="335" y="38"/>
                  </a:moveTo>
                  <a:lnTo>
                    <a:pt x="372" y="38"/>
                  </a:lnTo>
                  <a:moveTo>
                    <a:pt x="385" y="38"/>
                  </a:moveTo>
                  <a:lnTo>
                    <a:pt x="420" y="38"/>
                  </a:lnTo>
                  <a:moveTo>
                    <a:pt x="435" y="38"/>
                  </a:moveTo>
                  <a:lnTo>
                    <a:pt x="469" y="38"/>
                  </a:lnTo>
                  <a:moveTo>
                    <a:pt x="482" y="38"/>
                  </a:moveTo>
                  <a:lnTo>
                    <a:pt x="519" y="38"/>
                  </a:lnTo>
                  <a:moveTo>
                    <a:pt x="532" y="38"/>
                  </a:moveTo>
                  <a:lnTo>
                    <a:pt x="569" y="38"/>
                  </a:lnTo>
                  <a:moveTo>
                    <a:pt x="581" y="38"/>
                  </a:moveTo>
                  <a:lnTo>
                    <a:pt x="618" y="38"/>
                  </a:lnTo>
                  <a:moveTo>
                    <a:pt x="631" y="38"/>
                  </a:moveTo>
                  <a:lnTo>
                    <a:pt x="668" y="38"/>
                  </a:lnTo>
                  <a:moveTo>
                    <a:pt x="40" y="72"/>
                  </a:moveTo>
                  <a:lnTo>
                    <a:pt x="40" y="51"/>
                  </a:lnTo>
                  <a:moveTo>
                    <a:pt x="40" y="38"/>
                  </a:moveTo>
                  <a:lnTo>
                    <a:pt x="40" y="3"/>
                  </a:lnTo>
                  <a:moveTo>
                    <a:pt x="89" y="72"/>
                  </a:moveTo>
                  <a:lnTo>
                    <a:pt x="89" y="51"/>
                  </a:lnTo>
                  <a:moveTo>
                    <a:pt x="89" y="38"/>
                  </a:moveTo>
                  <a:lnTo>
                    <a:pt x="89" y="3"/>
                  </a:lnTo>
                  <a:moveTo>
                    <a:pt x="139" y="72"/>
                  </a:moveTo>
                  <a:lnTo>
                    <a:pt x="139" y="51"/>
                  </a:lnTo>
                  <a:moveTo>
                    <a:pt x="139" y="38"/>
                  </a:moveTo>
                  <a:lnTo>
                    <a:pt x="139" y="3"/>
                  </a:lnTo>
                  <a:moveTo>
                    <a:pt x="189" y="72"/>
                  </a:moveTo>
                  <a:lnTo>
                    <a:pt x="189" y="51"/>
                  </a:lnTo>
                  <a:moveTo>
                    <a:pt x="189" y="38"/>
                  </a:moveTo>
                  <a:lnTo>
                    <a:pt x="189" y="3"/>
                  </a:lnTo>
                  <a:moveTo>
                    <a:pt x="236" y="72"/>
                  </a:moveTo>
                  <a:lnTo>
                    <a:pt x="236" y="51"/>
                  </a:lnTo>
                  <a:moveTo>
                    <a:pt x="236" y="38"/>
                  </a:moveTo>
                  <a:lnTo>
                    <a:pt x="236" y="3"/>
                  </a:lnTo>
                  <a:moveTo>
                    <a:pt x="286" y="72"/>
                  </a:moveTo>
                  <a:lnTo>
                    <a:pt x="286" y="51"/>
                  </a:lnTo>
                  <a:moveTo>
                    <a:pt x="286" y="38"/>
                  </a:moveTo>
                  <a:lnTo>
                    <a:pt x="286" y="3"/>
                  </a:lnTo>
                  <a:moveTo>
                    <a:pt x="335" y="72"/>
                  </a:moveTo>
                  <a:lnTo>
                    <a:pt x="335" y="51"/>
                  </a:lnTo>
                  <a:moveTo>
                    <a:pt x="335" y="38"/>
                  </a:moveTo>
                  <a:lnTo>
                    <a:pt x="335" y="3"/>
                  </a:lnTo>
                  <a:moveTo>
                    <a:pt x="385" y="72"/>
                  </a:moveTo>
                  <a:lnTo>
                    <a:pt x="385" y="51"/>
                  </a:lnTo>
                  <a:moveTo>
                    <a:pt x="385" y="38"/>
                  </a:moveTo>
                  <a:lnTo>
                    <a:pt x="385" y="3"/>
                  </a:lnTo>
                  <a:moveTo>
                    <a:pt x="435" y="72"/>
                  </a:moveTo>
                  <a:lnTo>
                    <a:pt x="435" y="51"/>
                  </a:lnTo>
                  <a:moveTo>
                    <a:pt x="435" y="38"/>
                  </a:moveTo>
                  <a:lnTo>
                    <a:pt x="435" y="3"/>
                  </a:lnTo>
                  <a:moveTo>
                    <a:pt x="482" y="72"/>
                  </a:moveTo>
                  <a:lnTo>
                    <a:pt x="482" y="51"/>
                  </a:lnTo>
                  <a:moveTo>
                    <a:pt x="482" y="38"/>
                  </a:moveTo>
                  <a:lnTo>
                    <a:pt x="482" y="3"/>
                  </a:lnTo>
                  <a:moveTo>
                    <a:pt x="532" y="72"/>
                  </a:moveTo>
                  <a:lnTo>
                    <a:pt x="532" y="51"/>
                  </a:lnTo>
                  <a:moveTo>
                    <a:pt x="532" y="38"/>
                  </a:moveTo>
                  <a:lnTo>
                    <a:pt x="532" y="3"/>
                  </a:lnTo>
                  <a:moveTo>
                    <a:pt x="581" y="72"/>
                  </a:moveTo>
                  <a:lnTo>
                    <a:pt x="581" y="51"/>
                  </a:lnTo>
                  <a:moveTo>
                    <a:pt x="581" y="38"/>
                  </a:moveTo>
                  <a:lnTo>
                    <a:pt x="581" y="3"/>
                  </a:lnTo>
                  <a:moveTo>
                    <a:pt x="631" y="72"/>
                  </a:moveTo>
                  <a:lnTo>
                    <a:pt x="631" y="51"/>
                  </a:lnTo>
                  <a:moveTo>
                    <a:pt x="631" y="38"/>
                  </a:moveTo>
                  <a:lnTo>
                    <a:pt x="631" y="3"/>
                  </a:lnTo>
                  <a:moveTo>
                    <a:pt x="217" y="85"/>
                  </a:moveTo>
                  <a:lnTo>
                    <a:pt x="217" y="72"/>
                  </a:lnTo>
                  <a:moveTo>
                    <a:pt x="484" y="85"/>
                  </a:moveTo>
                  <a:lnTo>
                    <a:pt x="484" y="72"/>
                  </a:lnTo>
                  <a:moveTo>
                    <a:pt x="3" y="72"/>
                  </a:moveTo>
                  <a:lnTo>
                    <a:pt x="668" y="72"/>
                  </a:lnTo>
                  <a:moveTo>
                    <a:pt x="135" y="113"/>
                  </a:moveTo>
                  <a:lnTo>
                    <a:pt x="163" y="85"/>
                  </a:lnTo>
                  <a:moveTo>
                    <a:pt x="433" y="115"/>
                  </a:moveTo>
                  <a:lnTo>
                    <a:pt x="461" y="87"/>
                  </a:lnTo>
                  <a:moveTo>
                    <a:pt x="197" y="113"/>
                  </a:moveTo>
                  <a:lnTo>
                    <a:pt x="225" y="85"/>
                  </a:lnTo>
                  <a:moveTo>
                    <a:pt x="495" y="115"/>
                  </a:moveTo>
                  <a:lnTo>
                    <a:pt x="523" y="87"/>
                  </a:lnTo>
                  <a:moveTo>
                    <a:pt x="260" y="115"/>
                  </a:moveTo>
                  <a:lnTo>
                    <a:pt x="288" y="87"/>
                  </a:lnTo>
                  <a:moveTo>
                    <a:pt x="558" y="115"/>
                  </a:moveTo>
                  <a:lnTo>
                    <a:pt x="573" y="100"/>
                  </a:lnTo>
                  <a:lnTo>
                    <a:pt x="588" y="87"/>
                  </a:lnTo>
                  <a:moveTo>
                    <a:pt x="3" y="85"/>
                  </a:moveTo>
                  <a:lnTo>
                    <a:pt x="668" y="87"/>
                  </a:lnTo>
                  <a:moveTo>
                    <a:pt x="668" y="143"/>
                  </a:moveTo>
                  <a:lnTo>
                    <a:pt x="3" y="141"/>
                  </a:lnTo>
                  <a:moveTo>
                    <a:pt x="48" y="128"/>
                  </a:moveTo>
                  <a:lnTo>
                    <a:pt x="48" y="113"/>
                  </a:lnTo>
                  <a:moveTo>
                    <a:pt x="407" y="128"/>
                  </a:moveTo>
                  <a:lnTo>
                    <a:pt x="407" y="115"/>
                  </a:lnTo>
                  <a:moveTo>
                    <a:pt x="668" y="130"/>
                  </a:moveTo>
                  <a:lnTo>
                    <a:pt x="3" y="128"/>
                  </a:lnTo>
                  <a:moveTo>
                    <a:pt x="668" y="115"/>
                  </a:moveTo>
                  <a:lnTo>
                    <a:pt x="3" y="113"/>
                  </a:lnTo>
                  <a:moveTo>
                    <a:pt x="668" y="143"/>
                  </a:moveTo>
                  <a:lnTo>
                    <a:pt x="668" y="3"/>
                  </a:lnTo>
                  <a:lnTo>
                    <a:pt x="3" y="3"/>
                  </a:lnTo>
                  <a:moveTo>
                    <a:pt x="165" y="128"/>
                  </a:moveTo>
                  <a:lnTo>
                    <a:pt x="165" y="115"/>
                  </a:lnTo>
                  <a:moveTo>
                    <a:pt x="435" y="128"/>
                  </a:moveTo>
                  <a:lnTo>
                    <a:pt x="435" y="115"/>
                  </a:lnTo>
                  <a:moveTo>
                    <a:pt x="234" y="128"/>
                  </a:moveTo>
                  <a:lnTo>
                    <a:pt x="234" y="115"/>
                  </a:lnTo>
                  <a:moveTo>
                    <a:pt x="504" y="128"/>
                  </a:moveTo>
                  <a:lnTo>
                    <a:pt x="504" y="115"/>
                  </a:lnTo>
                  <a:moveTo>
                    <a:pt x="327" y="128"/>
                  </a:moveTo>
                  <a:lnTo>
                    <a:pt x="327" y="115"/>
                  </a:lnTo>
                  <a:moveTo>
                    <a:pt x="594" y="128"/>
                  </a:moveTo>
                  <a:lnTo>
                    <a:pt x="594" y="115"/>
                  </a:lnTo>
                  <a:moveTo>
                    <a:pt x="109" y="128"/>
                  </a:moveTo>
                  <a:lnTo>
                    <a:pt x="109" y="115"/>
                  </a:lnTo>
                  <a:moveTo>
                    <a:pt x="379" y="128"/>
                  </a:moveTo>
                  <a:lnTo>
                    <a:pt x="379" y="115"/>
                  </a:lnTo>
                  <a:moveTo>
                    <a:pt x="68" y="85"/>
                  </a:moveTo>
                  <a:lnTo>
                    <a:pt x="68" y="72"/>
                  </a:lnTo>
                  <a:moveTo>
                    <a:pt x="338" y="125"/>
                  </a:moveTo>
                  <a:lnTo>
                    <a:pt x="338" y="112"/>
                  </a:lnTo>
                  <a:moveTo>
                    <a:pt x="124" y="85"/>
                  </a:moveTo>
                  <a:lnTo>
                    <a:pt x="124" y="72"/>
                  </a:lnTo>
                  <a:moveTo>
                    <a:pt x="392" y="85"/>
                  </a:moveTo>
                  <a:lnTo>
                    <a:pt x="392" y="72"/>
                  </a:lnTo>
                  <a:moveTo>
                    <a:pt x="178" y="85"/>
                  </a:moveTo>
                  <a:lnTo>
                    <a:pt x="178" y="72"/>
                  </a:lnTo>
                  <a:moveTo>
                    <a:pt x="446" y="85"/>
                  </a:moveTo>
                  <a:lnTo>
                    <a:pt x="446" y="74"/>
                  </a:lnTo>
                  <a:moveTo>
                    <a:pt x="262" y="85"/>
                  </a:moveTo>
                  <a:lnTo>
                    <a:pt x="262" y="72"/>
                  </a:lnTo>
                  <a:moveTo>
                    <a:pt x="530" y="85"/>
                  </a:moveTo>
                  <a:lnTo>
                    <a:pt x="530" y="74"/>
                  </a:lnTo>
                  <a:moveTo>
                    <a:pt x="573" y="87"/>
                  </a:moveTo>
                  <a:lnTo>
                    <a:pt x="573" y="74"/>
                  </a:lnTo>
                  <a:moveTo>
                    <a:pt x="638" y="87"/>
                  </a:moveTo>
                  <a:lnTo>
                    <a:pt x="638" y="74"/>
                  </a:lnTo>
                  <a:moveTo>
                    <a:pt x="549" y="128"/>
                  </a:moveTo>
                  <a:lnTo>
                    <a:pt x="549" y="115"/>
                  </a:lnTo>
                  <a:moveTo>
                    <a:pt x="638" y="128"/>
                  </a:moveTo>
                  <a:lnTo>
                    <a:pt x="638" y="115"/>
                  </a:lnTo>
                  <a:moveTo>
                    <a:pt x="59" y="113"/>
                  </a:moveTo>
                  <a:lnTo>
                    <a:pt x="72" y="98"/>
                  </a:lnTo>
                  <a:lnTo>
                    <a:pt x="87" y="85"/>
                  </a:lnTo>
                  <a:moveTo>
                    <a:pt x="357" y="113"/>
                  </a:moveTo>
                  <a:lnTo>
                    <a:pt x="385" y="85"/>
                  </a:lnTo>
                  <a:moveTo>
                    <a:pt x="122" y="113"/>
                  </a:moveTo>
                  <a:lnTo>
                    <a:pt x="150" y="85"/>
                  </a:lnTo>
                  <a:moveTo>
                    <a:pt x="420" y="113"/>
                  </a:moveTo>
                  <a:lnTo>
                    <a:pt x="448" y="85"/>
                  </a:lnTo>
                  <a:moveTo>
                    <a:pt x="184" y="113"/>
                  </a:moveTo>
                  <a:lnTo>
                    <a:pt x="212" y="85"/>
                  </a:lnTo>
                  <a:moveTo>
                    <a:pt x="484" y="113"/>
                  </a:moveTo>
                  <a:lnTo>
                    <a:pt x="512" y="85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</p:grpSp>
      <p:sp>
        <p:nvSpPr>
          <p:cNvPr id="598" name="textbox 598"/>
          <p:cNvSpPr/>
          <p:nvPr>
            <p:custDataLst>
              <p:tags r:id="rId101"/>
            </p:custDataLst>
          </p:nvPr>
        </p:nvSpPr>
        <p:spPr>
          <a:xfrm>
            <a:off x="361931" y="4874002"/>
            <a:ext cx="3903979" cy="10096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NMOT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测试条件：辐照度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800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²，电池温度20℃，风速1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功率测试误差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+/-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endParaRPr lang="en-US" altLang="en-US" sz="500" dirty="0"/>
          </a:p>
        </p:txBody>
      </p:sp>
      <p:sp>
        <p:nvSpPr>
          <p:cNvPr id="603" name="path"/>
          <p:cNvSpPr/>
          <p:nvPr>
            <p:custDataLst>
              <p:tags r:id="rId102"/>
            </p:custDataLst>
          </p:nvPr>
        </p:nvSpPr>
        <p:spPr>
          <a:xfrm>
            <a:off x="4595331" y="7003667"/>
            <a:ext cx="189544" cy="119622"/>
          </a:xfrm>
          <a:custGeom>
            <a:avLst/>
            <a:gdLst/>
            <a:ahLst/>
            <a:cxnLst/>
            <a:rect l="0" t="0" r="0" b="0"/>
            <a:pathLst>
              <a:path w="298" h="188">
                <a:moveTo>
                  <a:pt x="3" y="176"/>
                </a:moveTo>
                <a:lnTo>
                  <a:pt x="5" y="180"/>
                </a:lnTo>
                <a:lnTo>
                  <a:pt x="12" y="184"/>
                </a:lnTo>
                <a:moveTo>
                  <a:pt x="279" y="33"/>
                </a:moveTo>
                <a:lnTo>
                  <a:pt x="292" y="27"/>
                </a:lnTo>
                <a:lnTo>
                  <a:pt x="294" y="14"/>
                </a:lnTo>
                <a:lnTo>
                  <a:pt x="286" y="3"/>
                </a:lnTo>
                <a:moveTo>
                  <a:pt x="3" y="176"/>
                </a:moveTo>
                <a:lnTo>
                  <a:pt x="3" y="31"/>
                </a:lnTo>
                <a:moveTo>
                  <a:pt x="258" y="33"/>
                </a:moveTo>
                <a:lnTo>
                  <a:pt x="279" y="33"/>
                </a:lnTo>
                <a:moveTo>
                  <a:pt x="12" y="22"/>
                </a:moveTo>
                <a:lnTo>
                  <a:pt x="5" y="25"/>
                </a:lnTo>
                <a:lnTo>
                  <a:pt x="3" y="31"/>
                </a:lnTo>
                <a:moveTo>
                  <a:pt x="251" y="25"/>
                </a:moveTo>
                <a:lnTo>
                  <a:pt x="253" y="31"/>
                </a:lnTo>
                <a:lnTo>
                  <a:pt x="258" y="33"/>
                </a:lnTo>
                <a:moveTo>
                  <a:pt x="12" y="22"/>
                </a:moveTo>
                <a:lnTo>
                  <a:pt x="137" y="29"/>
                </a:lnTo>
                <a:moveTo>
                  <a:pt x="251" y="25"/>
                </a:moveTo>
                <a:lnTo>
                  <a:pt x="251" y="22"/>
                </a:lnTo>
                <a:lnTo>
                  <a:pt x="249" y="18"/>
                </a:lnTo>
                <a:moveTo>
                  <a:pt x="137" y="29"/>
                </a:moveTo>
                <a:lnTo>
                  <a:pt x="141" y="29"/>
                </a:lnTo>
                <a:lnTo>
                  <a:pt x="143" y="25"/>
                </a:lnTo>
                <a:lnTo>
                  <a:pt x="143" y="20"/>
                </a:lnTo>
                <a:lnTo>
                  <a:pt x="139" y="16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604" name="path"/>
          <p:cNvSpPr/>
          <p:nvPr>
            <p:custDataLst>
              <p:tags r:id="rId103"/>
            </p:custDataLst>
          </p:nvPr>
        </p:nvSpPr>
        <p:spPr>
          <a:xfrm>
            <a:off x="4674834" y="6981724"/>
            <a:ext cx="104558" cy="36028"/>
          </a:xfrm>
          <a:custGeom>
            <a:avLst/>
            <a:gdLst/>
            <a:ahLst/>
            <a:cxnLst/>
            <a:rect l="0" t="0" r="0" b="0"/>
            <a:pathLst>
              <a:path w="164" h="56">
                <a:moveTo>
                  <a:pt x="161" y="38"/>
                </a:moveTo>
                <a:lnTo>
                  <a:pt x="111" y="18"/>
                </a:lnTo>
                <a:lnTo>
                  <a:pt x="57" y="5"/>
                </a:lnTo>
                <a:lnTo>
                  <a:pt x="3" y="3"/>
                </a:lnTo>
                <a:moveTo>
                  <a:pt x="124" y="53"/>
                </a:moveTo>
                <a:lnTo>
                  <a:pt x="68" y="40"/>
                </a:lnTo>
                <a:lnTo>
                  <a:pt x="10" y="31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605" name="path"/>
          <p:cNvSpPr/>
          <p:nvPr>
            <p:custDataLst>
              <p:tags r:id="rId104"/>
            </p:custDataLst>
          </p:nvPr>
        </p:nvSpPr>
        <p:spPr>
          <a:xfrm>
            <a:off x="4591225" y="6999538"/>
            <a:ext cx="430755" cy="591118"/>
          </a:xfrm>
          <a:custGeom>
            <a:avLst/>
            <a:gdLst/>
            <a:ahLst/>
            <a:cxnLst/>
            <a:rect l="0" t="0" r="0" b="0"/>
            <a:pathLst>
              <a:path w="678" h="930">
                <a:moveTo>
                  <a:pt x="146" y="22"/>
                </a:moveTo>
                <a:lnTo>
                  <a:pt x="139" y="20"/>
                </a:lnTo>
                <a:moveTo>
                  <a:pt x="141" y="3"/>
                </a:moveTo>
                <a:lnTo>
                  <a:pt x="137" y="5"/>
                </a:lnTo>
                <a:lnTo>
                  <a:pt x="133" y="10"/>
                </a:lnTo>
                <a:lnTo>
                  <a:pt x="135" y="16"/>
                </a:lnTo>
                <a:lnTo>
                  <a:pt x="139" y="20"/>
                </a:lnTo>
                <a:moveTo>
                  <a:pt x="322" y="230"/>
                </a:moveTo>
                <a:lnTo>
                  <a:pt x="320" y="225"/>
                </a:lnTo>
                <a:lnTo>
                  <a:pt x="314" y="223"/>
                </a:lnTo>
                <a:moveTo>
                  <a:pt x="322" y="230"/>
                </a:moveTo>
                <a:lnTo>
                  <a:pt x="322" y="918"/>
                </a:lnTo>
                <a:moveTo>
                  <a:pt x="252" y="923"/>
                </a:moveTo>
                <a:lnTo>
                  <a:pt x="254" y="925"/>
                </a:lnTo>
                <a:lnTo>
                  <a:pt x="256" y="927"/>
                </a:lnTo>
                <a:lnTo>
                  <a:pt x="314" y="927"/>
                </a:lnTo>
                <a:lnTo>
                  <a:pt x="320" y="925"/>
                </a:lnTo>
                <a:lnTo>
                  <a:pt x="323" y="918"/>
                </a:lnTo>
                <a:moveTo>
                  <a:pt x="252" y="923"/>
                </a:moveTo>
                <a:lnTo>
                  <a:pt x="252" y="918"/>
                </a:lnTo>
                <a:moveTo>
                  <a:pt x="252" y="918"/>
                </a:moveTo>
                <a:lnTo>
                  <a:pt x="250" y="914"/>
                </a:lnTo>
                <a:lnTo>
                  <a:pt x="246" y="914"/>
                </a:lnTo>
                <a:moveTo>
                  <a:pt x="246" y="914"/>
                </a:moveTo>
                <a:lnTo>
                  <a:pt x="228" y="914"/>
                </a:lnTo>
                <a:moveTo>
                  <a:pt x="228" y="914"/>
                </a:moveTo>
                <a:lnTo>
                  <a:pt x="224" y="914"/>
                </a:lnTo>
                <a:lnTo>
                  <a:pt x="224" y="918"/>
                </a:lnTo>
                <a:moveTo>
                  <a:pt x="224" y="918"/>
                </a:moveTo>
                <a:lnTo>
                  <a:pt x="224" y="923"/>
                </a:lnTo>
                <a:moveTo>
                  <a:pt x="218" y="927"/>
                </a:moveTo>
                <a:lnTo>
                  <a:pt x="222" y="925"/>
                </a:lnTo>
                <a:lnTo>
                  <a:pt x="224" y="923"/>
                </a:lnTo>
                <a:moveTo>
                  <a:pt x="181" y="923"/>
                </a:moveTo>
                <a:lnTo>
                  <a:pt x="183" y="925"/>
                </a:lnTo>
                <a:lnTo>
                  <a:pt x="187" y="927"/>
                </a:lnTo>
                <a:moveTo>
                  <a:pt x="181" y="923"/>
                </a:moveTo>
                <a:lnTo>
                  <a:pt x="181" y="918"/>
                </a:lnTo>
                <a:moveTo>
                  <a:pt x="12" y="223"/>
                </a:moveTo>
                <a:lnTo>
                  <a:pt x="38" y="223"/>
                </a:lnTo>
                <a:lnTo>
                  <a:pt x="74" y="223"/>
                </a:lnTo>
                <a:moveTo>
                  <a:pt x="181" y="918"/>
                </a:moveTo>
                <a:lnTo>
                  <a:pt x="181" y="914"/>
                </a:lnTo>
                <a:lnTo>
                  <a:pt x="176" y="914"/>
                </a:lnTo>
                <a:moveTo>
                  <a:pt x="12" y="223"/>
                </a:moveTo>
                <a:lnTo>
                  <a:pt x="5" y="225"/>
                </a:lnTo>
                <a:lnTo>
                  <a:pt x="3" y="230"/>
                </a:lnTo>
                <a:moveTo>
                  <a:pt x="177" y="914"/>
                </a:moveTo>
                <a:lnTo>
                  <a:pt x="159" y="914"/>
                </a:lnTo>
                <a:moveTo>
                  <a:pt x="3" y="918"/>
                </a:moveTo>
                <a:lnTo>
                  <a:pt x="3" y="230"/>
                </a:lnTo>
                <a:moveTo>
                  <a:pt x="159" y="914"/>
                </a:moveTo>
                <a:lnTo>
                  <a:pt x="155" y="914"/>
                </a:lnTo>
                <a:lnTo>
                  <a:pt x="153" y="918"/>
                </a:lnTo>
                <a:moveTo>
                  <a:pt x="3" y="918"/>
                </a:moveTo>
                <a:lnTo>
                  <a:pt x="5" y="925"/>
                </a:lnTo>
                <a:lnTo>
                  <a:pt x="12" y="927"/>
                </a:lnTo>
                <a:moveTo>
                  <a:pt x="153" y="918"/>
                </a:moveTo>
                <a:lnTo>
                  <a:pt x="153" y="923"/>
                </a:lnTo>
                <a:moveTo>
                  <a:pt x="148" y="927"/>
                </a:moveTo>
                <a:lnTo>
                  <a:pt x="153" y="925"/>
                </a:lnTo>
                <a:lnTo>
                  <a:pt x="153" y="923"/>
                </a:lnTo>
                <a:moveTo>
                  <a:pt x="77" y="927"/>
                </a:moveTo>
                <a:lnTo>
                  <a:pt x="82" y="925"/>
                </a:lnTo>
                <a:lnTo>
                  <a:pt x="84" y="923"/>
                </a:lnTo>
                <a:moveTo>
                  <a:pt x="84" y="918"/>
                </a:moveTo>
                <a:lnTo>
                  <a:pt x="84" y="923"/>
                </a:lnTo>
                <a:moveTo>
                  <a:pt x="112" y="923"/>
                </a:moveTo>
                <a:lnTo>
                  <a:pt x="114" y="925"/>
                </a:lnTo>
                <a:lnTo>
                  <a:pt x="118" y="927"/>
                </a:lnTo>
                <a:moveTo>
                  <a:pt x="90" y="914"/>
                </a:moveTo>
                <a:lnTo>
                  <a:pt x="86" y="914"/>
                </a:lnTo>
                <a:lnTo>
                  <a:pt x="84" y="918"/>
                </a:lnTo>
                <a:moveTo>
                  <a:pt x="112" y="923"/>
                </a:moveTo>
                <a:lnTo>
                  <a:pt x="112" y="918"/>
                </a:lnTo>
                <a:moveTo>
                  <a:pt x="107" y="914"/>
                </a:moveTo>
                <a:lnTo>
                  <a:pt x="90" y="914"/>
                </a:lnTo>
                <a:moveTo>
                  <a:pt x="112" y="918"/>
                </a:moveTo>
                <a:lnTo>
                  <a:pt x="110" y="914"/>
                </a:lnTo>
                <a:lnTo>
                  <a:pt x="107" y="914"/>
                </a:lnTo>
                <a:moveTo>
                  <a:pt x="115" y="223"/>
                </a:moveTo>
                <a:lnTo>
                  <a:pt x="145" y="223"/>
                </a:lnTo>
                <a:moveTo>
                  <a:pt x="255" y="223"/>
                </a:moveTo>
                <a:lnTo>
                  <a:pt x="321" y="223"/>
                </a:lnTo>
                <a:moveTo>
                  <a:pt x="184" y="223"/>
                </a:moveTo>
                <a:lnTo>
                  <a:pt x="214" y="223"/>
                </a:lnTo>
                <a:moveTo>
                  <a:pt x="80" y="228"/>
                </a:moveTo>
                <a:lnTo>
                  <a:pt x="78" y="225"/>
                </a:lnTo>
                <a:lnTo>
                  <a:pt x="76" y="223"/>
                </a:lnTo>
                <a:moveTo>
                  <a:pt x="80" y="228"/>
                </a:moveTo>
                <a:lnTo>
                  <a:pt x="80" y="232"/>
                </a:lnTo>
                <a:moveTo>
                  <a:pt x="80" y="232"/>
                </a:moveTo>
                <a:lnTo>
                  <a:pt x="83" y="236"/>
                </a:lnTo>
                <a:lnTo>
                  <a:pt x="87" y="236"/>
                </a:lnTo>
                <a:moveTo>
                  <a:pt x="87" y="236"/>
                </a:moveTo>
                <a:lnTo>
                  <a:pt x="104" y="236"/>
                </a:lnTo>
                <a:moveTo>
                  <a:pt x="104" y="236"/>
                </a:moveTo>
                <a:lnTo>
                  <a:pt x="108" y="236"/>
                </a:lnTo>
                <a:lnTo>
                  <a:pt x="108" y="232"/>
                </a:lnTo>
                <a:moveTo>
                  <a:pt x="108" y="232"/>
                </a:moveTo>
                <a:lnTo>
                  <a:pt x="108" y="228"/>
                </a:lnTo>
                <a:moveTo>
                  <a:pt x="115" y="223"/>
                </a:moveTo>
                <a:lnTo>
                  <a:pt x="111" y="225"/>
                </a:lnTo>
                <a:lnTo>
                  <a:pt x="108" y="228"/>
                </a:lnTo>
                <a:moveTo>
                  <a:pt x="152" y="228"/>
                </a:moveTo>
                <a:lnTo>
                  <a:pt x="149" y="225"/>
                </a:lnTo>
                <a:lnTo>
                  <a:pt x="145" y="223"/>
                </a:lnTo>
                <a:moveTo>
                  <a:pt x="152" y="228"/>
                </a:moveTo>
                <a:lnTo>
                  <a:pt x="152" y="232"/>
                </a:lnTo>
                <a:moveTo>
                  <a:pt x="152" y="232"/>
                </a:moveTo>
                <a:lnTo>
                  <a:pt x="152" y="236"/>
                </a:lnTo>
                <a:lnTo>
                  <a:pt x="156" y="236"/>
                </a:lnTo>
                <a:moveTo>
                  <a:pt x="156" y="236"/>
                </a:moveTo>
                <a:lnTo>
                  <a:pt x="173" y="236"/>
                </a:lnTo>
                <a:moveTo>
                  <a:pt x="173" y="236"/>
                </a:moveTo>
                <a:lnTo>
                  <a:pt x="178" y="236"/>
                </a:lnTo>
                <a:lnTo>
                  <a:pt x="180" y="232"/>
                </a:lnTo>
                <a:moveTo>
                  <a:pt x="180" y="232"/>
                </a:moveTo>
                <a:lnTo>
                  <a:pt x="180" y="228"/>
                </a:lnTo>
                <a:moveTo>
                  <a:pt x="184" y="223"/>
                </a:moveTo>
                <a:lnTo>
                  <a:pt x="180" y="225"/>
                </a:lnTo>
                <a:lnTo>
                  <a:pt x="180" y="228"/>
                </a:lnTo>
                <a:moveTo>
                  <a:pt x="255" y="223"/>
                </a:moveTo>
                <a:lnTo>
                  <a:pt x="251" y="225"/>
                </a:lnTo>
                <a:lnTo>
                  <a:pt x="249" y="228"/>
                </a:lnTo>
                <a:moveTo>
                  <a:pt x="249" y="232"/>
                </a:moveTo>
                <a:lnTo>
                  <a:pt x="249" y="228"/>
                </a:lnTo>
                <a:moveTo>
                  <a:pt x="221" y="228"/>
                </a:moveTo>
                <a:lnTo>
                  <a:pt x="219" y="225"/>
                </a:lnTo>
                <a:lnTo>
                  <a:pt x="214" y="223"/>
                </a:lnTo>
                <a:moveTo>
                  <a:pt x="242" y="236"/>
                </a:moveTo>
                <a:lnTo>
                  <a:pt x="247" y="236"/>
                </a:lnTo>
                <a:lnTo>
                  <a:pt x="249" y="232"/>
                </a:lnTo>
                <a:moveTo>
                  <a:pt x="221" y="228"/>
                </a:moveTo>
                <a:lnTo>
                  <a:pt x="221" y="232"/>
                </a:lnTo>
                <a:moveTo>
                  <a:pt x="225" y="236"/>
                </a:moveTo>
                <a:lnTo>
                  <a:pt x="242" y="236"/>
                </a:lnTo>
                <a:moveTo>
                  <a:pt x="221" y="232"/>
                </a:moveTo>
                <a:lnTo>
                  <a:pt x="223" y="236"/>
                </a:lnTo>
                <a:lnTo>
                  <a:pt x="225" y="236"/>
                </a:lnTo>
                <a:moveTo>
                  <a:pt x="40" y="180"/>
                </a:moveTo>
                <a:lnTo>
                  <a:pt x="48" y="165"/>
                </a:lnTo>
                <a:moveTo>
                  <a:pt x="117" y="180"/>
                </a:moveTo>
                <a:lnTo>
                  <a:pt x="126" y="167"/>
                </a:lnTo>
                <a:moveTo>
                  <a:pt x="195" y="180"/>
                </a:moveTo>
                <a:lnTo>
                  <a:pt x="204" y="167"/>
                </a:lnTo>
                <a:moveTo>
                  <a:pt x="273" y="180"/>
                </a:moveTo>
                <a:lnTo>
                  <a:pt x="281" y="167"/>
                </a:lnTo>
                <a:moveTo>
                  <a:pt x="351" y="180"/>
                </a:moveTo>
                <a:lnTo>
                  <a:pt x="359" y="167"/>
                </a:lnTo>
                <a:moveTo>
                  <a:pt x="428" y="180"/>
                </a:moveTo>
                <a:lnTo>
                  <a:pt x="435" y="167"/>
                </a:lnTo>
                <a:moveTo>
                  <a:pt x="506" y="182"/>
                </a:moveTo>
                <a:lnTo>
                  <a:pt x="512" y="167"/>
                </a:lnTo>
                <a:moveTo>
                  <a:pt x="582" y="182"/>
                </a:moveTo>
                <a:lnTo>
                  <a:pt x="590" y="167"/>
                </a:lnTo>
                <a:moveTo>
                  <a:pt x="659" y="182"/>
                </a:moveTo>
                <a:lnTo>
                  <a:pt x="668" y="167"/>
                </a:lnTo>
                <a:moveTo>
                  <a:pt x="68" y="180"/>
                </a:moveTo>
                <a:lnTo>
                  <a:pt x="59" y="165"/>
                </a:lnTo>
                <a:moveTo>
                  <a:pt x="146" y="180"/>
                </a:moveTo>
                <a:lnTo>
                  <a:pt x="137" y="167"/>
                </a:lnTo>
                <a:moveTo>
                  <a:pt x="223" y="180"/>
                </a:moveTo>
                <a:lnTo>
                  <a:pt x="215" y="167"/>
                </a:lnTo>
                <a:moveTo>
                  <a:pt x="301" y="180"/>
                </a:moveTo>
                <a:lnTo>
                  <a:pt x="292" y="167"/>
                </a:lnTo>
                <a:moveTo>
                  <a:pt x="379" y="180"/>
                </a:moveTo>
                <a:lnTo>
                  <a:pt x="370" y="167"/>
                </a:lnTo>
                <a:moveTo>
                  <a:pt x="456" y="180"/>
                </a:moveTo>
                <a:lnTo>
                  <a:pt x="448" y="167"/>
                </a:lnTo>
                <a:moveTo>
                  <a:pt x="534" y="182"/>
                </a:moveTo>
                <a:lnTo>
                  <a:pt x="525" y="167"/>
                </a:lnTo>
                <a:moveTo>
                  <a:pt x="612" y="182"/>
                </a:moveTo>
                <a:lnTo>
                  <a:pt x="603" y="167"/>
                </a:lnTo>
                <a:moveTo>
                  <a:pt x="10" y="76"/>
                </a:moveTo>
                <a:lnTo>
                  <a:pt x="31" y="76"/>
                </a:lnTo>
                <a:moveTo>
                  <a:pt x="46" y="76"/>
                </a:moveTo>
                <a:lnTo>
                  <a:pt x="81" y="76"/>
                </a:lnTo>
                <a:moveTo>
                  <a:pt x="94" y="76"/>
                </a:moveTo>
                <a:lnTo>
                  <a:pt x="130" y="76"/>
                </a:lnTo>
                <a:moveTo>
                  <a:pt x="143" y="76"/>
                </a:moveTo>
                <a:lnTo>
                  <a:pt x="180" y="76"/>
                </a:lnTo>
                <a:moveTo>
                  <a:pt x="193" y="76"/>
                </a:moveTo>
                <a:lnTo>
                  <a:pt x="230" y="76"/>
                </a:lnTo>
                <a:moveTo>
                  <a:pt x="243" y="76"/>
                </a:moveTo>
                <a:lnTo>
                  <a:pt x="277" y="76"/>
                </a:lnTo>
                <a:moveTo>
                  <a:pt x="292" y="76"/>
                </a:moveTo>
                <a:lnTo>
                  <a:pt x="327" y="76"/>
                </a:lnTo>
                <a:moveTo>
                  <a:pt x="342" y="76"/>
                </a:moveTo>
                <a:lnTo>
                  <a:pt x="376" y="76"/>
                </a:lnTo>
                <a:moveTo>
                  <a:pt x="389" y="76"/>
                </a:moveTo>
                <a:lnTo>
                  <a:pt x="426" y="76"/>
                </a:lnTo>
                <a:moveTo>
                  <a:pt x="439" y="76"/>
                </a:moveTo>
                <a:lnTo>
                  <a:pt x="476" y="76"/>
                </a:lnTo>
                <a:moveTo>
                  <a:pt x="489" y="76"/>
                </a:moveTo>
                <a:lnTo>
                  <a:pt x="525" y="76"/>
                </a:lnTo>
                <a:moveTo>
                  <a:pt x="538" y="76"/>
                </a:moveTo>
                <a:lnTo>
                  <a:pt x="573" y="76"/>
                </a:lnTo>
                <a:moveTo>
                  <a:pt x="588" y="76"/>
                </a:moveTo>
                <a:lnTo>
                  <a:pt x="623" y="76"/>
                </a:lnTo>
                <a:moveTo>
                  <a:pt x="635" y="76"/>
                </a:moveTo>
                <a:lnTo>
                  <a:pt x="672" y="76"/>
                </a:lnTo>
                <a:moveTo>
                  <a:pt x="46" y="109"/>
                </a:moveTo>
                <a:lnTo>
                  <a:pt x="46" y="89"/>
                </a:lnTo>
                <a:moveTo>
                  <a:pt x="46" y="76"/>
                </a:moveTo>
                <a:lnTo>
                  <a:pt x="46" y="42"/>
                </a:lnTo>
                <a:moveTo>
                  <a:pt x="94" y="109"/>
                </a:moveTo>
                <a:lnTo>
                  <a:pt x="94" y="89"/>
                </a:lnTo>
                <a:moveTo>
                  <a:pt x="94" y="76"/>
                </a:moveTo>
                <a:lnTo>
                  <a:pt x="94" y="42"/>
                </a:lnTo>
                <a:moveTo>
                  <a:pt x="143" y="109"/>
                </a:moveTo>
                <a:lnTo>
                  <a:pt x="143" y="89"/>
                </a:lnTo>
                <a:moveTo>
                  <a:pt x="143" y="76"/>
                </a:moveTo>
                <a:lnTo>
                  <a:pt x="143" y="42"/>
                </a:lnTo>
                <a:moveTo>
                  <a:pt x="193" y="111"/>
                </a:moveTo>
                <a:lnTo>
                  <a:pt x="193" y="89"/>
                </a:lnTo>
                <a:moveTo>
                  <a:pt x="193" y="76"/>
                </a:moveTo>
                <a:lnTo>
                  <a:pt x="193" y="42"/>
                </a:lnTo>
                <a:moveTo>
                  <a:pt x="243" y="111"/>
                </a:moveTo>
                <a:lnTo>
                  <a:pt x="243" y="89"/>
                </a:lnTo>
                <a:moveTo>
                  <a:pt x="243" y="76"/>
                </a:moveTo>
                <a:lnTo>
                  <a:pt x="243" y="42"/>
                </a:lnTo>
                <a:moveTo>
                  <a:pt x="292" y="111"/>
                </a:moveTo>
                <a:lnTo>
                  <a:pt x="292" y="89"/>
                </a:lnTo>
                <a:moveTo>
                  <a:pt x="292" y="76"/>
                </a:moveTo>
                <a:lnTo>
                  <a:pt x="292" y="42"/>
                </a:lnTo>
                <a:moveTo>
                  <a:pt x="342" y="111"/>
                </a:moveTo>
                <a:lnTo>
                  <a:pt x="342" y="89"/>
                </a:lnTo>
                <a:moveTo>
                  <a:pt x="342" y="76"/>
                </a:moveTo>
                <a:lnTo>
                  <a:pt x="342" y="42"/>
                </a:lnTo>
                <a:moveTo>
                  <a:pt x="389" y="111"/>
                </a:moveTo>
                <a:lnTo>
                  <a:pt x="389" y="89"/>
                </a:lnTo>
                <a:moveTo>
                  <a:pt x="389" y="76"/>
                </a:moveTo>
                <a:lnTo>
                  <a:pt x="389" y="42"/>
                </a:lnTo>
                <a:moveTo>
                  <a:pt x="439" y="111"/>
                </a:moveTo>
                <a:lnTo>
                  <a:pt x="439" y="89"/>
                </a:lnTo>
                <a:moveTo>
                  <a:pt x="439" y="76"/>
                </a:moveTo>
                <a:lnTo>
                  <a:pt x="439" y="42"/>
                </a:lnTo>
                <a:moveTo>
                  <a:pt x="489" y="111"/>
                </a:moveTo>
                <a:lnTo>
                  <a:pt x="489" y="89"/>
                </a:lnTo>
                <a:moveTo>
                  <a:pt x="489" y="76"/>
                </a:moveTo>
                <a:lnTo>
                  <a:pt x="489" y="42"/>
                </a:lnTo>
                <a:moveTo>
                  <a:pt x="538" y="111"/>
                </a:moveTo>
                <a:lnTo>
                  <a:pt x="538" y="89"/>
                </a:lnTo>
                <a:moveTo>
                  <a:pt x="538" y="76"/>
                </a:moveTo>
                <a:lnTo>
                  <a:pt x="538" y="42"/>
                </a:lnTo>
                <a:moveTo>
                  <a:pt x="588" y="111"/>
                </a:moveTo>
                <a:lnTo>
                  <a:pt x="588" y="89"/>
                </a:lnTo>
                <a:moveTo>
                  <a:pt x="588" y="76"/>
                </a:moveTo>
                <a:lnTo>
                  <a:pt x="588" y="42"/>
                </a:lnTo>
                <a:moveTo>
                  <a:pt x="635" y="111"/>
                </a:moveTo>
                <a:lnTo>
                  <a:pt x="635" y="89"/>
                </a:lnTo>
                <a:moveTo>
                  <a:pt x="635" y="76"/>
                </a:moveTo>
                <a:lnTo>
                  <a:pt x="635" y="42"/>
                </a:lnTo>
                <a:moveTo>
                  <a:pt x="223" y="124"/>
                </a:moveTo>
                <a:lnTo>
                  <a:pt x="223" y="111"/>
                </a:lnTo>
                <a:moveTo>
                  <a:pt x="491" y="124"/>
                </a:moveTo>
                <a:lnTo>
                  <a:pt x="491" y="111"/>
                </a:lnTo>
                <a:moveTo>
                  <a:pt x="10" y="109"/>
                </a:moveTo>
                <a:lnTo>
                  <a:pt x="674" y="111"/>
                </a:lnTo>
                <a:moveTo>
                  <a:pt x="139" y="152"/>
                </a:moveTo>
                <a:lnTo>
                  <a:pt x="154" y="139"/>
                </a:lnTo>
                <a:lnTo>
                  <a:pt x="167" y="124"/>
                </a:lnTo>
                <a:moveTo>
                  <a:pt x="437" y="152"/>
                </a:moveTo>
                <a:lnTo>
                  <a:pt x="452" y="139"/>
                </a:lnTo>
                <a:lnTo>
                  <a:pt x="465" y="124"/>
                </a:lnTo>
                <a:moveTo>
                  <a:pt x="202" y="152"/>
                </a:moveTo>
                <a:lnTo>
                  <a:pt x="217" y="139"/>
                </a:lnTo>
                <a:lnTo>
                  <a:pt x="230" y="124"/>
                </a:lnTo>
                <a:moveTo>
                  <a:pt x="502" y="152"/>
                </a:moveTo>
                <a:lnTo>
                  <a:pt x="517" y="139"/>
                </a:lnTo>
                <a:lnTo>
                  <a:pt x="530" y="124"/>
                </a:lnTo>
                <a:moveTo>
                  <a:pt x="266" y="152"/>
                </a:moveTo>
                <a:lnTo>
                  <a:pt x="294" y="124"/>
                </a:lnTo>
                <a:moveTo>
                  <a:pt x="564" y="154"/>
                </a:moveTo>
                <a:lnTo>
                  <a:pt x="579" y="139"/>
                </a:lnTo>
                <a:lnTo>
                  <a:pt x="592" y="124"/>
                </a:lnTo>
                <a:moveTo>
                  <a:pt x="10" y="124"/>
                </a:moveTo>
                <a:lnTo>
                  <a:pt x="674" y="126"/>
                </a:lnTo>
                <a:moveTo>
                  <a:pt x="674" y="182"/>
                </a:moveTo>
                <a:lnTo>
                  <a:pt x="10" y="180"/>
                </a:lnTo>
                <a:moveTo>
                  <a:pt x="55" y="165"/>
                </a:moveTo>
                <a:lnTo>
                  <a:pt x="55" y="152"/>
                </a:lnTo>
                <a:moveTo>
                  <a:pt x="413" y="167"/>
                </a:moveTo>
                <a:lnTo>
                  <a:pt x="413" y="152"/>
                </a:lnTo>
                <a:moveTo>
                  <a:pt x="674" y="167"/>
                </a:moveTo>
                <a:lnTo>
                  <a:pt x="10" y="165"/>
                </a:lnTo>
                <a:moveTo>
                  <a:pt x="674" y="154"/>
                </a:moveTo>
                <a:lnTo>
                  <a:pt x="10" y="152"/>
                </a:lnTo>
                <a:moveTo>
                  <a:pt x="674" y="182"/>
                </a:moveTo>
                <a:lnTo>
                  <a:pt x="674" y="42"/>
                </a:lnTo>
                <a:lnTo>
                  <a:pt x="10" y="42"/>
                </a:lnTo>
                <a:moveTo>
                  <a:pt x="171" y="167"/>
                </a:moveTo>
                <a:lnTo>
                  <a:pt x="171" y="152"/>
                </a:lnTo>
                <a:moveTo>
                  <a:pt x="439" y="167"/>
                </a:moveTo>
                <a:lnTo>
                  <a:pt x="439" y="154"/>
                </a:lnTo>
                <a:moveTo>
                  <a:pt x="240" y="167"/>
                </a:moveTo>
                <a:lnTo>
                  <a:pt x="240" y="154"/>
                </a:lnTo>
                <a:moveTo>
                  <a:pt x="508" y="167"/>
                </a:moveTo>
                <a:lnTo>
                  <a:pt x="508" y="154"/>
                </a:lnTo>
                <a:moveTo>
                  <a:pt x="333" y="167"/>
                </a:moveTo>
                <a:lnTo>
                  <a:pt x="333" y="154"/>
                </a:lnTo>
                <a:moveTo>
                  <a:pt x="601" y="167"/>
                </a:moveTo>
                <a:lnTo>
                  <a:pt x="601" y="154"/>
                </a:lnTo>
                <a:moveTo>
                  <a:pt x="115" y="167"/>
                </a:moveTo>
                <a:lnTo>
                  <a:pt x="115" y="152"/>
                </a:lnTo>
                <a:moveTo>
                  <a:pt x="383" y="167"/>
                </a:moveTo>
                <a:lnTo>
                  <a:pt x="383" y="154"/>
                </a:lnTo>
                <a:moveTo>
                  <a:pt x="74" y="124"/>
                </a:moveTo>
                <a:lnTo>
                  <a:pt x="74" y="111"/>
                </a:lnTo>
                <a:moveTo>
                  <a:pt x="342" y="124"/>
                </a:moveTo>
                <a:lnTo>
                  <a:pt x="342" y="111"/>
                </a:lnTo>
                <a:moveTo>
                  <a:pt x="128" y="124"/>
                </a:moveTo>
                <a:lnTo>
                  <a:pt x="128" y="111"/>
                </a:lnTo>
                <a:moveTo>
                  <a:pt x="398" y="124"/>
                </a:moveTo>
                <a:lnTo>
                  <a:pt x="398" y="111"/>
                </a:lnTo>
                <a:moveTo>
                  <a:pt x="182" y="124"/>
                </a:moveTo>
                <a:lnTo>
                  <a:pt x="182" y="111"/>
                </a:lnTo>
                <a:moveTo>
                  <a:pt x="452" y="124"/>
                </a:moveTo>
                <a:lnTo>
                  <a:pt x="452" y="111"/>
                </a:lnTo>
                <a:moveTo>
                  <a:pt x="269" y="124"/>
                </a:moveTo>
                <a:lnTo>
                  <a:pt x="269" y="111"/>
                </a:lnTo>
                <a:moveTo>
                  <a:pt x="536" y="124"/>
                </a:moveTo>
                <a:lnTo>
                  <a:pt x="536" y="111"/>
                </a:lnTo>
                <a:moveTo>
                  <a:pt x="579" y="124"/>
                </a:moveTo>
                <a:lnTo>
                  <a:pt x="579" y="111"/>
                </a:lnTo>
                <a:moveTo>
                  <a:pt x="642" y="126"/>
                </a:moveTo>
                <a:lnTo>
                  <a:pt x="642" y="111"/>
                </a:lnTo>
                <a:moveTo>
                  <a:pt x="556" y="167"/>
                </a:moveTo>
                <a:lnTo>
                  <a:pt x="556" y="154"/>
                </a:lnTo>
                <a:moveTo>
                  <a:pt x="644" y="167"/>
                </a:moveTo>
                <a:lnTo>
                  <a:pt x="644" y="154"/>
                </a:lnTo>
                <a:moveTo>
                  <a:pt x="63" y="150"/>
                </a:moveTo>
                <a:lnTo>
                  <a:pt x="79" y="137"/>
                </a:lnTo>
                <a:lnTo>
                  <a:pt x="92" y="122"/>
                </a:lnTo>
                <a:moveTo>
                  <a:pt x="363" y="152"/>
                </a:moveTo>
                <a:lnTo>
                  <a:pt x="376" y="137"/>
                </a:lnTo>
                <a:lnTo>
                  <a:pt x="392" y="124"/>
                </a:lnTo>
                <a:moveTo>
                  <a:pt x="128" y="152"/>
                </a:moveTo>
                <a:lnTo>
                  <a:pt x="141" y="137"/>
                </a:lnTo>
                <a:lnTo>
                  <a:pt x="156" y="124"/>
                </a:lnTo>
                <a:moveTo>
                  <a:pt x="426" y="152"/>
                </a:moveTo>
                <a:lnTo>
                  <a:pt x="454" y="124"/>
                </a:lnTo>
                <a:moveTo>
                  <a:pt x="191" y="152"/>
                </a:moveTo>
                <a:lnTo>
                  <a:pt x="219" y="124"/>
                </a:lnTo>
                <a:moveTo>
                  <a:pt x="489" y="152"/>
                </a:moveTo>
                <a:lnTo>
                  <a:pt x="517" y="124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607" name="textbox 607"/>
          <p:cNvSpPr/>
          <p:nvPr>
            <p:custDataLst>
              <p:tags r:id="rId105"/>
            </p:custDataLst>
          </p:nvPr>
        </p:nvSpPr>
        <p:spPr>
          <a:xfrm>
            <a:off x="5433431" y="8131483"/>
            <a:ext cx="1283969" cy="23050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60325" algn="l" rtl="0" eaLnBrk="0">
              <a:lnSpc>
                <a:spcPts val="750"/>
              </a:lnSpc>
            </a:pPr>
            <a:r>
              <a:rPr sz="600" spc="7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不同温度下电流电压曲线(40</a:t>
            </a:r>
            <a:r>
              <a:rPr sz="600" spc="1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6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w)</a:t>
            </a:r>
            <a:endParaRPr lang="en-US" altLang="en-US" sz="600" dirty="0"/>
          </a:p>
          <a:p>
            <a:pPr algn="l" rtl="0" eaLnBrk="0">
              <a:lnSpc>
                <a:spcPct val="122000"/>
              </a:lnSpc>
            </a:pPr>
            <a:endParaRPr lang="en-US" altLang="en-US" sz="300" dirty="0"/>
          </a:p>
          <a:p>
            <a:pPr marL="12700" algn="l" rtl="0" eaLnBrk="0">
              <a:lnSpc>
                <a:spcPts val="420"/>
              </a:lnSpc>
              <a:spcBef>
                <a:spcPts val="5"/>
              </a:spcBef>
            </a:pPr>
            <a:r>
              <a:rPr sz="300" spc="-1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300" spc="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altLang="en-US" sz="300" dirty="0"/>
          </a:p>
        </p:txBody>
      </p:sp>
      <p:sp>
        <p:nvSpPr>
          <p:cNvPr id="610" name="path"/>
          <p:cNvSpPr/>
          <p:nvPr>
            <p:custDataLst>
              <p:tags r:id="rId106"/>
            </p:custDataLst>
          </p:nvPr>
        </p:nvSpPr>
        <p:spPr>
          <a:xfrm>
            <a:off x="6023829" y="6991179"/>
            <a:ext cx="166242" cy="630863"/>
          </a:xfrm>
          <a:custGeom>
            <a:avLst/>
            <a:gdLst/>
            <a:ahLst/>
            <a:cxnLst/>
            <a:rect l="0" t="0" r="0" b="0"/>
            <a:pathLst>
              <a:path w="261" h="993">
                <a:moveTo>
                  <a:pt x="243" y="3"/>
                </a:moveTo>
                <a:lnTo>
                  <a:pt x="3" y="3"/>
                </a:lnTo>
                <a:moveTo>
                  <a:pt x="258" y="989"/>
                </a:moveTo>
                <a:lnTo>
                  <a:pt x="3" y="989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p>
            <a:pPr algn="ctr"/>
            <a:endParaRPr lang="zh-CN" altLang="en-US"/>
          </a:p>
        </p:txBody>
      </p:sp>
      <p:grpSp>
        <p:nvGrpSpPr>
          <p:cNvPr id="62" name="group 62"/>
          <p:cNvGrpSpPr/>
          <p:nvPr/>
        </p:nvGrpSpPr>
        <p:grpSpPr>
          <a:xfrm rot="21600000">
            <a:off x="6169118" y="7602466"/>
            <a:ext cx="637006" cy="227901"/>
            <a:chOff x="0" y="0"/>
            <a:chExt cx="637006" cy="227901"/>
          </a:xfrm>
        </p:grpSpPr>
        <p:sp>
          <p:nvSpPr>
            <p:cNvPr id="611" name="path"/>
            <p:cNvSpPr/>
            <p:nvPr>
              <p:custDataLst>
                <p:tags r:id="rId107"/>
              </p:custDataLst>
            </p:nvPr>
          </p:nvSpPr>
          <p:spPr>
            <a:xfrm>
              <a:off x="0" y="0"/>
              <a:ext cx="281837" cy="227901"/>
            </a:xfrm>
            <a:custGeom>
              <a:avLst/>
              <a:gdLst/>
              <a:ahLst/>
              <a:cxnLst/>
              <a:rect l="0" t="0" r="0" b="0"/>
              <a:pathLst>
                <a:path w="443" h="358">
                  <a:moveTo>
                    <a:pt x="3" y="3"/>
                  </a:moveTo>
                  <a:lnTo>
                    <a:pt x="3" y="355"/>
                  </a:lnTo>
                  <a:moveTo>
                    <a:pt x="440" y="16"/>
                  </a:moveTo>
                  <a:lnTo>
                    <a:pt x="440" y="355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612" name="path"/>
            <p:cNvSpPr/>
            <p:nvPr>
              <p:custDataLst>
                <p:tags r:id="rId108"/>
              </p:custDataLst>
            </p:nvPr>
          </p:nvSpPr>
          <p:spPr>
            <a:xfrm>
              <a:off x="106807" y="217819"/>
              <a:ext cx="530198" cy="7429"/>
            </a:xfrm>
            <a:custGeom>
              <a:avLst/>
              <a:gdLst/>
              <a:ahLst/>
              <a:cxnLst/>
              <a:rect l="0" t="0" r="0" b="0"/>
              <a:pathLst>
                <a:path w="834" h="11">
                  <a:moveTo>
                    <a:pt x="5" y="5"/>
                  </a:moveTo>
                  <a:lnTo>
                    <a:pt x="829" y="5"/>
                  </a:lnTo>
                </a:path>
              </a:pathLst>
            </a:custGeom>
            <a:noFill/>
            <a:ln w="7429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</p:grpSp>
      <p:sp>
        <p:nvSpPr>
          <p:cNvPr id="616" name="path"/>
          <p:cNvSpPr/>
          <p:nvPr>
            <p:custDataLst>
              <p:tags r:id="rId109"/>
            </p:custDataLst>
          </p:nvPr>
        </p:nvSpPr>
        <p:spPr>
          <a:xfrm>
            <a:off x="4568822" y="7795351"/>
            <a:ext cx="626357" cy="37007"/>
          </a:xfrm>
          <a:custGeom>
            <a:avLst/>
            <a:gdLst/>
            <a:ahLst/>
            <a:cxnLst/>
            <a:rect l="0" t="0" r="0" b="0"/>
            <a:pathLst>
              <a:path w="986" h="58">
                <a:moveTo>
                  <a:pt x="168" y="0"/>
                </a:moveTo>
                <a:lnTo>
                  <a:pt x="168" y="58"/>
                </a:lnTo>
                <a:lnTo>
                  <a:pt x="0" y="28"/>
                </a:lnTo>
              </a:path>
              <a:path w="986" h="58">
                <a:moveTo>
                  <a:pt x="818" y="0"/>
                </a:moveTo>
                <a:lnTo>
                  <a:pt x="818" y="58"/>
                </a:lnTo>
                <a:lnTo>
                  <a:pt x="986" y="28"/>
                </a:lnTo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617" name="path"/>
          <p:cNvSpPr/>
          <p:nvPr>
            <p:custDataLst>
              <p:tags r:id="rId110"/>
            </p:custDataLst>
          </p:nvPr>
        </p:nvSpPr>
        <p:spPr>
          <a:xfrm>
            <a:off x="4408446" y="6983978"/>
            <a:ext cx="35649" cy="626343"/>
          </a:xfrm>
          <a:custGeom>
            <a:avLst/>
            <a:gdLst/>
            <a:ahLst/>
            <a:cxnLst/>
            <a:rect l="0" t="0" r="0" b="0"/>
            <a:pathLst>
              <a:path w="56" h="986">
                <a:moveTo>
                  <a:pt x="0" y="168"/>
                </a:moveTo>
                <a:lnTo>
                  <a:pt x="56" y="168"/>
                </a:lnTo>
                <a:lnTo>
                  <a:pt x="28" y="0"/>
                </a:lnTo>
              </a:path>
              <a:path w="56" h="986">
                <a:moveTo>
                  <a:pt x="0" y="818"/>
                </a:moveTo>
                <a:lnTo>
                  <a:pt x="56" y="818"/>
                </a:lnTo>
                <a:lnTo>
                  <a:pt x="28" y="986"/>
                </a:lnTo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618" name="path"/>
          <p:cNvSpPr/>
          <p:nvPr>
            <p:custDataLst>
              <p:tags r:id="rId111"/>
            </p:custDataLst>
          </p:nvPr>
        </p:nvSpPr>
        <p:spPr>
          <a:xfrm>
            <a:off x="4419901" y="6981729"/>
            <a:ext cx="167601" cy="630838"/>
          </a:xfrm>
          <a:custGeom>
            <a:avLst/>
            <a:gdLst/>
            <a:ahLst/>
            <a:cxnLst/>
            <a:rect l="0" t="0" r="0" b="0"/>
            <a:pathLst>
              <a:path w="263" h="993">
                <a:moveTo>
                  <a:pt x="245" y="3"/>
                </a:moveTo>
                <a:lnTo>
                  <a:pt x="3" y="3"/>
                </a:lnTo>
                <a:moveTo>
                  <a:pt x="260" y="989"/>
                </a:moveTo>
                <a:lnTo>
                  <a:pt x="3" y="989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619" name="path"/>
          <p:cNvSpPr/>
          <p:nvPr>
            <p:custDataLst>
              <p:tags r:id="rId112"/>
            </p:custDataLst>
          </p:nvPr>
        </p:nvSpPr>
        <p:spPr>
          <a:xfrm>
            <a:off x="4566561" y="7591639"/>
            <a:ext cx="630864" cy="229273"/>
          </a:xfrm>
          <a:custGeom>
            <a:avLst/>
            <a:gdLst/>
            <a:ahLst/>
            <a:cxnLst/>
            <a:rect l="0" t="0" r="0" b="0"/>
            <a:pathLst>
              <a:path w="993" h="361">
                <a:moveTo>
                  <a:pt x="3" y="3"/>
                </a:moveTo>
                <a:lnTo>
                  <a:pt x="3" y="357"/>
                </a:lnTo>
                <a:moveTo>
                  <a:pt x="989" y="18"/>
                </a:moveTo>
                <a:lnTo>
                  <a:pt x="989" y="357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626" name="textbox 626"/>
          <p:cNvSpPr/>
          <p:nvPr>
            <p:custDataLst>
              <p:tags r:id="rId113"/>
            </p:custDataLst>
          </p:nvPr>
        </p:nvSpPr>
        <p:spPr>
          <a:xfrm>
            <a:off x="323392" y="9398996"/>
            <a:ext cx="1313814" cy="11366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44450" algn="l" rtl="0" eaLnBrk="0">
              <a:lnSpc>
                <a:spcPct val="96000"/>
              </a:lnSpc>
              <a:tabLst>
                <a:tab pos="115570" algn="l"/>
              </a:tabLst>
            </a:pP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背板颜色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黑色</a:t>
            </a:r>
            <a:r>
              <a:rPr sz="600" spc="1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600" spc="0" dirty="0">
                <a:solidFill>
                  <a:srgbClr val="5A58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透明</a:t>
            </a:r>
            <a:endParaRPr lang="en-US" altLang="en-US" sz="600" dirty="0"/>
          </a:p>
        </p:txBody>
      </p:sp>
      <p:sp>
        <p:nvSpPr>
          <p:cNvPr id="627" name="path"/>
          <p:cNvSpPr/>
          <p:nvPr>
            <p:custDataLst>
              <p:tags r:id="rId114"/>
            </p:custDataLst>
          </p:nvPr>
        </p:nvSpPr>
        <p:spPr>
          <a:xfrm>
            <a:off x="1212003" y="9430353"/>
            <a:ext cx="46697" cy="46697"/>
          </a:xfrm>
          <a:custGeom>
            <a:avLst/>
            <a:gdLst/>
            <a:ahLst/>
            <a:cxnLst/>
            <a:rect l="0" t="0" r="0" b="0"/>
            <a:pathLst>
              <a:path w="73" h="73">
                <a:moveTo>
                  <a:pt x="1" y="71"/>
                </a:moveTo>
                <a:lnTo>
                  <a:pt x="71" y="71"/>
                </a:lnTo>
                <a:lnTo>
                  <a:pt x="71" y="1"/>
                </a:lnTo>
                <a:lnTo>
                  <a:pt x="1" y="1"/>
                </a:lnTo>
                <a:lnTo>
                  <a:pt x="1" y="71"/>
                </a:lnTo>
                <a:close/>
              </a:path>
            </a:pathLst>
          </a:custGeom>
          <a:noFill/>
          <a:ln w="2540" cap="flat">
            <a:solidFill>
              <a:srgbClr val="5A5858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628" name="path"/>
          <p:cNvSpPr/>
          <p:nvPr>
            <p:custDataLst>
              <p:tags r:id="rId115"/>
            </p:custDataLst>
          </p:nvPr>
        </p:nvSpPr>
        <p:spPr>
          <a:xfrm>
            <a:off x="708593" y="9430353"/>
            <a:ext cx="46684" cy="46697"/>
          </a:xfrm>
          <a:custGeom>
            <a:avLst/>
            <a:gdLst/>
            <a:ahLst/>
            <a:cxnLst/>
            <a:rect l="0" t="0" r="0" b="0"/>
            <a:pathLst>
              <a:path w="73" h="73">
                <a:moveTo>
                  <a:pt x="1" y="71"/>
                </a:moveTo>
                <a:lnTo>
                  <a:pt x="71" y="71"/>
                </a:lnTo>
                <a:lnTo>
                  <a:pt x="71" y="1"/>
                </a:lnTo>
                <a:lnTo>
                  <a:pt x="1" y="1"/>
                </a:lnTo>
                <a:lnTo>
                  <a:pt x="1" y="71"/>
                </a:lnTo>
                <a:close/>
              </a:path>
            </a:pathLst>
          </a:custGeom>
          <a:noFill/>
          <a:ln w="2540" cap="flat">
            <a:solidFill>
              <a:srgbClr val="5A5858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pic>
        <p:nvPicPr>
          <p:cNvPr id="629" name="picture 629"/>
          <p:cNvPicPr>
            <a:picLocks noChangeAspect="1"/>
          </p:cNvPicPr>
          <p:nvPr>
            <p:custDataLst>
              <p:tags r:id="rId116"/>
            </p:custDataLst>
          </p:nvPr>
        </p:nvPicPr>
        <p:blipFill>
          <a:blip r:embed="rId117"/>
          <a:stretch>
            <a:fillRect/>
          </a:stretch>
        </p:blipFill>
        <p:spPr>
          <a:xfrm rot="21600000">
            <a:off x="336092" y="9428727"/>
            <a:ext cx="32029" cy="32029"/>
          </a:xfrm>
          <a:prstGeom prst="rect">
            <a:avLst/>
          </a:prstGeom>
        </p:spPr>
      </p:pic>
      <p:sp>
        <p:nvSpPr>
          <p:cNvPr id="631" name="path"/>
          <p:cNvSpPr/>
          <p:nvPr>
            <p:custDataLst>
              <p:tags r:id="rId118"/>
            </p:custDataLst>
          </p:nvPr>
        </p:nvSpPr>
        <p:spPr>
          <a:xfrm>
            <a:off x="6200989" y="7147079"/>
            <a:ext cx="199786" cy="454058"/>
          </a:xfrm>
          <a:custGeom>
            <a:avLst/>
            <a:gdLst/>
            <a:ahLst/>
            <a:cxnLst/>
            <a:rect l="0" t="0" r="0" b="0"/>
            <a:pathLst>
              <a:path w="314" h="715">
                <a:moveTo>
                  <a:pt x="254" y="712"/>
                </a:moveTo>
                <a:lnTo>
                  <a:pt x="303" y="712"/>
                </a:lnTo>
                <a:lnTo>
                  <a:pt x="309" y="707"/>
                </a:lnTo>
                <a:lnTo>
                  <a:pt x="311" y="703"/>
                </a:lnTo>
                <a:moveTo>
                  <a:pt x="3" y="5"/>
                </a:moveTo>
                <a:lnTo>
                  <a:pt x="76" y="2"/>
                </a:lnTo>
                <a:lnTo>
                  <a:pt x="80" y="5"/>
                </a:lnTo>
                <a:lnTo>
                  <a:pt x="82" y="9"/>
                </a:lnTo>
              </a:path>
            </a:pathLst>
          </a:custGeom>
          <a:noFill/>
          <a:ln w="3810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632" name="path"/>
          <p:cNvSpPr/>
          <p:nvPr>
            <p:custDataLst>
              <p:tags r:id="rId119"/>
            </p:custDataLst>
          </p:nvPr>
        </p:nvSpPr>
        <p:spPr>
          <a:xfrm>
            <a:off x="5507558" y="4121920"/>
            <a:ext cx="9562" cy="4559"/>
          </a:xfrm>
          <a:custGeom>
            <a:avLst/>
            <a:gdLst/>
            <a:ahLst/>
            <a:cxnLst/>
            <a:rect l="0" t="0" r="0" b="0"/>
            <a:pathLst>
              <a:path w="15" h="7">
                <a:moveTo>
                  <a:pt x="12" y="0"/>
                </a:moveTo>
                <a:lnTo>
                  <a:pt x="12" y="6"/>
                </a:lnTo>
                <a:moveTo>
                  <a:pt x="6" y="4"/>
                </a:moveTo>
                <a:lnTo>
                  <a:pt x="0" y="4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633" name="path"/>
          <p:cNvSpPr/>
          <p:nvPr>
            <p:custDataLst>
              <p:tags r:id="rId120"/>
            </p:custDataLst>
          </p:nvPr>
        </p:nvSpPr>
        <p:spPr>
          <a:xfrm>
            <a:off x="5504982" y="4505760"/>
            <a:ext cx="13557" cy="18566"/>
          </a:xfrm>
          <a:custGeom>
            <a:avLst/>
            <a:gdLst/>
            <a:ahLst/>
            <a:cxnLst/>
            <a:rect l="0" t="0" r="0" b="0"/>
            <a:pathLst>
              <a:path w="21" h="29">
                <a:moveTo>
                  <a:pt x="18" y="10"/>
                </a:moveTo>
                <a:lnTo>
                  <a:pt x="18" y="18"/>
                </a:lnTo>
                <a:moveTo>
                  <a:pt x="2" y="10"/>
                </a:moveTo>
                <a:lnTo>
                  <a:pt x="2" y="18"/>
                </a:lnTo>
                <a:moveTo>
                  <a:pt x="10" y="26"/>
                </a:moveTo>
                <a:lnTo>
                  <a:pt x="16" y="24"/>
                </a:lnTo>
                <a:lnTo>
                  <a:pt x="18" y="18"/>
                </a:lnTo>
                <a:moveTo>
                  <a:pt x="2" y="18"/>
                </a:moveTo>
                <a:lnTo>
                  <a:pt x="5" y="24"/>
                </a:lnTo>
                <a:lnTo>
                  <a:pt x="10" y="26"/>
                </a:lnTo>
                <a:moveTo>
                  <a:pt x="18" y="10"/>
                </a:moveTo>
                <a:lnTo>
                  <a:pt x="16" y="5"/>
                </a:lnTo>
                <a:lnTo>
                  <a:pt x="10" y="2"/>
                </a:lnTo>
                <a:lnTo>
                  <a:pt x="5" y="5"/>
                </a:lnTo>
                <a:lnTo>
                  <a:pt x="2" y="10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634" name="rect"/>
          <p:cNvSpPr/>
          <p:nvPr>
            <p:custDataLst>
              <p:tags r:id="rId121"/>
            </p:custDataLst>
          </p:nvPr>
        </p:nvSpPr>
        <p:spPr>
          <a:xfrm>
            <a:off x="5509893" y="4023471"/>
            <a:ext cx="3733" cy="1018869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635" name="textbox 635"/>
          <p:cNvSpPr/>
          <p:nvPr>
            <p:custDataLst>
              <p:tags r:id="rId122"/>
            </p:custDataLst>
          </p:nvPr>
        </p:nvSpPr>
        <p:spPr>
          <a:xfrm>
            <a:off x="5471725" y="3956156"/>
            <a:ext cx="1276985" cy="11239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67310" algn="l" rtl="0" eaLnBrk="0">
              <a:lnSpc>
                <a:spcPct val="121000"/>
              </a:lnSpc>
              <a:tabLst>
                <a:tab pos="527050" algn="l"/>
              </a:tabLst>
            </a:pPr>
            <a:r>
              <a:rPr sz="400" u="sng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400" u="sng" spc="7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108</a:t>
            </a:r>
            <a:r>
              <a:rPr sz="400" u="sng" spc="6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400" u="sng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r>
              <a:rPr sz="400" u="sng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</a:t>
            </a:r>
            <a:endParaRPr lang="en-US" altLang="en-US" sz="400" dirty="0"/>
          </a:p>
        </p:txBody>
      </p:sp>
      <p:sp>
        <p:nvSpPr>
          <p:cNvPr id="636" name="path"/>
          <p:cNvSpPr/>
          <p:nvPr>
            <p:custDataLst>
              <p:tags r:id="rId123"/>
            </p:custDataLst>
          </p:nvPr>
        </p:nvSpPr>
        <p:spPr>
          <a:xfrm>
            <a:off x="6681128" y="3968856"/>
            <a:ext cx="54686" cy="60681"/>
          </a:xfrm>
          <a:custGeom>
            <a:avLst/>
            <a:gdLst/>
            <a:ahLst/>
            <a:cxnLst/>
            <a:rect l="0" t="0" r="0" b="0"/>
            <a:pathLst>
              <a:path w="86" h="95">
                <a:moveTo>
                  <a:pt x="43" y="0"/>
                </a:moveTo>
                <a:lnTo>
                  <a:pt x="43" y="13"/>
                </a:lnTo>
                <a:lnTo>
                  <a:pt x="86" y="7"/>
                </a:lnTo>
                <a:lnTo>
                  <a:pt x="43" y="0"/>
                </a:lnTo>
                <a:close/>
              </a:path>
              <a:path w="86" h="95">
                <a:moveTo>
                  <a:pt x="0" y="80"/>
                </a:moveTo>
                <a:lnTo>
                  <a:pt x="0" y="95"/>
                </a:lnTo>
                <a:lnTo>
                  <a:pt x="43" y="88"/>
                </a:lnTo>
                <a:lnTo>
                  <a:pt x="0" y="80"/>
                </a:lnTo>
                <a:close/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637" name="path"/>
          <p:cNvSpPr/>
          <p:nvPr>
            <p:custDataLst>
              <p:tags r:id="rId124"/>
            </p:custDataLst>
          </p:nvPr>
        </p:nvSpPr>
        <p:spPr>
          <a:xfrm>
            <a:off x="5484425" y="3968856"/>
            <a:ext cx="54671" cy="60681"/>
          </a:xfrm>
          <a:custGeom>
            <a:avLst/>
            <a:gdLst/>
            <a:ahLst/>
            <a:cxnLst/>
            <a:rect l="0" t="0" r="0" b="0"/>
            <a:pathLst>
              <a:path w="86" h="95">
                <a:moveTo>
                  <a:pt x="44" y="0"/>
                </a:moveTo>
                <a:lnTo>
                  <a:pt x="44" y="13"/>
                </a:lnTo>
                <a:lnTo>
                  <a:pt x="0" y="7"/>
                </a:lnTo>
                <a:lnTo>
                  <a:pt x="44" y="0"/>
                </a:lnTo>
                <a:close/>
              </a:path>
              <a:path w="86" h="95">
                <a:moveTo>
                  <a:pt x="86" y="80"/>
                </a:moveTo>
                <a:lnTo>
                  <a:pt x="86" y="95"/>
                </a:lnTo>
                <a:lnTo>
                  <a:pt x="43" y="88"/>
                </a:lnTo>
                <a:lnTo>
                  <a:pt x="86" y="80"/>
                </a:lnTo>
                <a:close/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644" name="textbox 644"/>
          <p:cNvSpPr/>
          <p:nvPr>
            <p:custDataLst>
              <p:tags r:id="rId125"/>
            </p:custDataLst>
          </p:nvPr>
        </p:nvSpPr>
        <p:spPr>
          <a:xfrm>
            <a:off x="1907223" y="8472630"/>
            <a:ext cx="563880" cy="15176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44450" algn="l" rtl="0" eaLnBrk="0">
              <a:lnSpc>
                <a:spcPct val="92000"/>
              </a:lnSpc>
              <a:tabLst>
                <a:tab pos="111760" algn="l"/>
              </a:tabLst>
            </a:pPr>
            <a:r>
              <a:rPr sz="9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900" spc="-3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包装方</a:t>
            </a:r>
            <a:r>
              <a:rPr sz="900" spc="-2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</a:t>
            </a:r>
            <a:endParaRPr lang="en-US" altLang="en-US" sz="900" dirty="0"/>
          </a:p>
        </p:txBody>
      </p:sp>
      <p:pic>
        <p:nvPicPr>
          <p:cNvPr id="645" name="picture 645"/>
          <p:cNvPicPr>
            <a:picLocks noChangeAspect="1"/>
          </p:cNvPicPr>
          <p:nvPr>
            <p:custDataLst>
              <p:tags r:id="rId126"/>
            </p:custDataLst>
          </p:nvPr>
        </p:nvPicPr>
        <p:blipFill>
          <a:blip r:embed="rId117"/>
          <a:stretch>
            <a:fillRect/>
          </a:stretch>
        </p:blipFill>
        <p:spPr>
          <a:xfrm rot="21600000">
            <a:off x="1919923" y="8526481"/>
            <a:ext cx="32029" cy="32029"/>
          </a:xfrm>
          <a:prstGeom prst="rect">
            <a:avLst/>
          </a:prstGeom>
        </p:spPr>
      </p:pic>
      <p:sp>
        <p:nvSpPr>
          <p:cNvPr id="646" name="textbox 646"/>
          <p:cNvSpPr/>
          <p:nvPr>
            <p:custDataLst>
              <p:tags r:id="rId127"/>
            </p:custDataLst>
          </p:nvPr>
        </p:nvSpPr>
        <p:spPr>
          <a:xfrm>
            <a:off x="1891792" y="7578049"/>
            <a:ext cx="563880" cy="15112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44450" algn="l" rtl="0" eaLnBrk="0">
              <a:lnSpc>
                <a:spcPct val="91000"/>
              </a:lnSpc>
              <a:tabLst>
                <a:tab pos="111125" algn="l"/>
              </a:tabLst>
            </a:pPr>
            <a:r>
              <a:rPr sz="9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900" spc="-3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极限参</a:t>
            </a:r>
            <a:r>
              <a:rPr sz="900" spc="-2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</a:t>
            </a:r>
            <a:endParaRPr lang="en-US" altLang="en-US" sz="900" dirty="0"/>
          </a:p>
        </p:txBody>
      </p:sp>
      <p:pic>
        <p:nvPicPr>
          <p:cNvPr id="647" name="picture 647"/>
          <p:cNvPicPr>
            <a:picLocks noChangeAspect="1"/>
          </p:cNvPicPr>
          <p:nvPr>
            <p:custDataLst>
              <p:tags r:id="rId128"/>
            </p:custDataLst>
          </p:nvPr>
        </p:nvPicPr>
        <p:blipFill>
          <a:blip r:embed="rId129"/>
          <a:stretch>
            <a:fillRect/>
          </a:stretch>
        </p:blipFill>
        <p:spPr>
          <a:xfrm rot="21600000">
            <a:off x="1904492" y="7631893"/>
            <a:ext cx="32029" cy="32029"/>
          </a:xfrm>
          <a:prstGeom prst="rect">
            <a:avLst/>
          </a:prstGeom>
        </p:spPr>
      </p:pic>
      <p:sp>
        <p:nvSpPr>
          <p:cNvPr id="648" name="textbox 648"/>
          <p:cNvSpPr/>
          <p:nvPr>
            <p:custDataLst>
              <p:tags r:id="rId130"/>
            </p:custDataLst>
          </p:nvPr>
        </p:nvSpPr>
        <p:spPr>
          <a:xfrm>
            <a:off x="323392" y="8472636"/>
            <a:ext cx="557530" cy="15367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44450" algn="l" rtl="0" eaLnBrk="0">
              <a:lnSpc>
                <a:spcPct val="93000"/>
              </a:lnSpc>
              <a:tabLst>
                <a:tab pos="106680" algn="l"/>
              </a:tabLst>
            </a:pPr>
            <a:r>
              <a:rPr sz="9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900" spc="-3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可选配置</a:t>
            </a:r>
            <a:endParaRPr lang="en-US" altLang="en-US" sz="900" dirty="0"/>
          </a:p>
        </p:txBody>
      </p:sp>
      <p:pic>
        <p:nvPicPr>
          <p:cNvPr id="649" name="picture 649"/>
          <p:cNvPicPr>
            <a:picLocks noChangeAspect="1"/>
          </p:cNvPicPr>
          <p:nvPr>
            <p:custDataLst>
              <p:tags r:id="rId131"/>
            </p:custDataLst>
          </p:nvPr>
        </p:nvPicPr>
        <p:blipFill>
          <a:blip r:embed="rId117"/>
          <a:stretch>
            <a:fillRect/>
          </a:stretch>
        </p:blipFill>
        <p:spPr>
          <a:xfrm rot="21600000">
            <a:off x="336092" y="8526481"/>
            <a:ext cx="32029" cy="32029"/>
          </a:xfrm>
          <a:prstGeom prst="rect">
            <a:avLst/>
          </a:prstGeom>
        </p:spPr>
      </p:pic>
      <p:sp>
        <p:nvSpPr>
          <p:cNvPr id="650" name="textbox 650"/>
          <p:cNvSpPr/>
          <p:nvPr>
            <p:custDataLst>
              <p:tags r:id="rId132"/>
            </p:custDataLst>
          </p:nvPr>
        </p:nvSpPr>
        <p:spPr>
          <a:xfrm>
            <a:off x="323392" y="5206931"/>
            <a:ext cx="557530" cy="15176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55880" algn="l" rtl="0" eaLnBrk="0">
              <a:lnSpc>
                <a:spcPct val="92000"/>
              </a:lnSpc>
              <a:tabLst>
                <a:tab pos="104775" algn="l"/>
              </a:tabLst>
            </a:pPr>
            <a:r>
              <a:rPr sz="9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900" spc="-3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结构性</a:t>
            </a:r>
            <a:r>
              <a:rPr sz="900" spc="-2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</a:t>
            </a:r>
            <a:endParaRPr lang="en-US" altLang="en-US" sz="900" dirty="0"/>
          </a:p>
        </p:txBody>
      </p:sp>
      <p:pic>
        <p:nvPicPr>
          <p:cNvPr id="651" name="picture 651"/>
          <p:cNvPicPr>
            <a:picLocks noChangeAspect="1"/>
          </p:cNvPicPr>
          <p:nvPr>
            <p:custDataLst>
              <p:tags r:id="rId133"/>
            </p:custDataLst>
          </p:nvPr>
        </p:nvPicPr>
        <p:blipFill>
          <a:blip r:embed="rId134"/>
          <a:stretch>
            <a:fillRect/>
          </a:stretch>
        </p:blipFill>
        <p:spPr>
          <a:xfrm rot="21600000">
            <a:off x="336092" y="5258086"/>
            <a:ext cx="43446" cy="43446"/>
          </a:xfrm>
          <a:prstGeom prst="rect">
            <a:avLst/>
          </a:prstGeom>
        </p:spPr>
      </p:pic>
      <p:sp>
        <p:nvSpPr>
          <p:cNvPr id="652" name="textbox 652"/>
          <p:cNvSpPr/>
          <p:nvPr>
            <p:custDataLst>
              <p:tags r:id="rId135"/>
            </p:custDataLst>
          </p:nvPr>
        </p:nvSpPr>
        <p:spPr>
          <a:xfrm>
            <a:off x="323392" y="7578049"/>
            <a:ext cx="557530" cy="15176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44450" algn="l" rtl="0" eaLnBrk="0">
              <a:lnSpc>
                <a:spcPct val="92000"/>
              </a:lnSpc>
              <a:tabLst>
                <a:tab pos="105410" algn="l"/>
              </a:tabLst>
            </a:pPr>
            <a:r>
              <a:rPr sz="9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900" spc="-3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温度特</a:t>
            </a:r>
            <a:r>
              <a:rPr sz="900" spc="-2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</a:t>
            </a:r>
            <a:endParaRPr lang="en-US" altLang="en-US" sz="900" dirty="0"/>
          </a:p>
        </p:txBody>
      </p:sp>
      <p:pic>
        <p:nvPicPr>
          <p:cNvPr id="653" name="picture 653"/>
          <p:cNvPicPr>
            <a:picLocks noChangeAspect="1"/>
          </p:cNvPicPr>
          <p:nvPr>
            <p:custDataLst>
              <p:tags r:id="rId136"/>
            </p:custDataLst>
          </p:nvPr>
        </p:nvPicPr>
        <p:blipFill>
          <a:blip r:embed="rId117"/>
          <a:stretch>
            <a:fillRect/>
          </a:stretch>
        </p:blipFill>
        <p:spPr>
          <a:xfrm rot="21600000">
            <a:off x="336092" y="7631893"/>
            <a:ext cx="32029" cy="32029"/>
          </a:xfrm>
          <a:prstGeom prst="rect">
            <a:avLst/>
          </a:prstGeom>
        </p:spPr>
      </p:pic>
      <p:sp>
        <p:nvSpPr>
          <p:cNvPr id="656" name="textbox 656"/>
          <p:cNvSpPr/>
          <p:nvPr>
            <p:custDataLst>
              <p:tags r:id="rId137"/>
            </p:custDataLst>
          </p:nvPr>
        </p:nvSpPr>
        <p:spPr>
          <a:xfrm>
            <a:off x="361960" y="7248946"/>
            <a:ext cx="953769" cy="9588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-1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详细信息请</a:t>
            </a:r>
            <a:r>
              <a:rPr sz="500" spc="0" dirty="0">
                <a:solidFill>
                  <a:srgbClr val="5957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参见金源安装说明书</a:t>
            </a:r>
            <a:endParaRPr lang="en-US" altLang="en-US" sz="500" dirty="0"/>
          </a:p>
        </p:txBody>
      </p:sp>
      <p:sp>
        <p:nvSpPr>
          <p:cNvPr id="657" name="textbox 657"/>
          <p:cNvSpPr/>
          <p:nvPr>
            <p:custDataLst>
              <p:tags r:id="rId138"/>
            </p:custDataLst>
          </p:nvPr>
        </p:nvSpPr>
        <p:spPr>
          <a:xfrm>
            <a:off x="5114167" y="8404318"/>
            <a:ext cx="98425" cy="79248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3335" algn="l" rtl="0" eaLnBrk="0">
              <a:lnSpc>
                <a:spcPts val="420"/>
              </a:lnSpc>
            </a:pPr>
            <a:r>
              <a:rPr sz="300" spc="2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300" spc="1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sz="300" spc="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endParaRPr lang="en-US" altLang="en-US" sz="300" dirty="0"/>
          </a:p>
          <a:p>
            <a:pPr marL="12700" algn="l" rtl="0" eaLnBrk="0">
              <a:lnSpc>
                <a:spcPts val="420"/>
              </a:lnSpc>
              <a:spcBef>
                <a:spcPts val="705"/>
              </a:spcBef>
            </a:pPr>
            <a:r>
              <a:rPr sz="300" spc="2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46</a:t>
            </a:r>
            <a:r>
              <a:rPr sz="300" spc="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endParaRPr lang="en-US" altLang="en-US" sz="300" dirty="0"/>
          </a:p>
          <a:p>
            <a:pPr marL="12700" algn="l" rtl="0" eaLnBrk="0">
              <a:lnSpc>
                <a:spcPts val="420"/>
              </a:lnSpc>
              <a:spcBef>
                <a:spcPts val="705"/>
              </a:spcBef>
            </a:pPr>
            <a:r>
              <a:rPr sz="300" spc="2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42</a:t>
            </a:r>
            <a:r>
              <a:rPr sz="300" spc="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endParaRPr lang="en-US" altLang="en-US" sz="300" dirty="0"/>
          </a:p>
          <a:p>
            <a:pPr marL="13335" algn="l" rtl="0" eaLnBrk="0">
              <a:lnSpc>
                <a:spcPts val="420"/>
              </a:lnSpc>
              <a:spcBef>
                <a:spcPts val="705"/>
              </a:spcBef>
            </a:pPr>
            <a:r>
              <a:rPr sz="300" spc="2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300" spc="1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sz="300" spc="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endParaRPr lang="en-US" altLang="en-US" sz="300" dirty="0"/>
          </a:p>
          <a:p>
            <a:pPr marL="13335" algn="l" rtl="0" eaLnBrk="0">
              <a:lnSpc>
                <a:spcPts val="420"/>
              </a:lnSpc>
              <a:spcBef>
                <a:spcPts val="705"/>
              </a:spcBef>
            </a:pPr>
            <a:r>
              <a:rPr sz="300" spc="2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300" spc="1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300" spc="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endParaRPr lang="en-US" altLang="en-US" sz="300" dirty="0"/>
          </a:p>
          <a:p>
            <a:pPr algn="l" rtl="0" eaLnBrk="0">
              <a:lnSpc>
                <a:spcPct val="117000"/>
              </a:lnSpc>
            </a:pPr>
            <a:endParaRPr lang="en-US" altLang="en-US" sz="500" dirty="0"/>
          </a:p>
          <a:p>
            <a:pPr marL="13335" algn="l" rtl="0" eaLnBrk="0">
              <a:lnSpc>
                <a:spcPts val="420"/>
              </a:lnSpc>
              <a:spcBef>
                <a:spcPts val="5"/>
              </a:spcBef>
            </a:pPr>
            <a:r>
              <a:rPr sz="300" spc="2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300" spc="1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sz="300" spc="0" dirty="0">
                <a:solidFill>
                  <a:srgbClr val="3D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endParaRPr lang="en-US" altLang="en-US" sz="300" dirty="0"/>
          </a:p>
        </p:txBody>
      </p:sp>
      <p:sp>
        <p:nvSpPr>
          <p:cNvPr id="662" name="textbox 662"/>
          <p:cNvSpPr/>
          <p:nvPr>
            <p:custDataLst>
              <p:tags r:id="rId139"/>
            </p:custDataLst>
          </p:nvPr>
        </p:nvSpPr>
        <p:spPr>
          <a:xfrm>
            <a:off x="4722712" y="3932815"/>
            <a:ext cx="488950" cy="13842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44450" algn="l" rtl="0" eaLnBrk="0">
              <a:lnSpc>
                <a:spcPct val="92000"/>
              </a:lnSpc>
              <a:tabLst>
                <a:tab pos="85725" algn="l"/>
              </a:tabLst>
            </a:pPr>
            <a:r>
              <a:rPr sz="8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800" spc="-3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组件尺</a:t>
            </a:r>
            <a:r>
              <a:rPr sz="800" spc="-1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寸</a:t>
            </a:r>
            <a:endParaRPr lang="en-US" altLang="en-US" sz="800" dirty="0"/>
          </a:p>
        </p:txBody>
      </p:sp>
      <p:pic>
        <p:nvPicPr>
          <p:cNvPr id="663" name="picture 663"/>
          <p:cNvPicPr>
            <a:picLocks noChangeAspect="1"/>
          </p:cNvPicPr>
          <p:nvPr>
            <p:custDataLst>
              <p:tags r:id="rId140"/>
            </p:custDataLst>
          </p:nvPr>
        </p:nvPicPr>
        <p:blipFill>
          <a:blip r:embed="rId141"/>
          <a:stretch>
            <a:fillRect/>
          </a:stretch>
        </p:blipFill>
        <p:spPr>
          <a:xfrm rot="21600000">
            <a:off x="4735412" y="3986206"/>
            <a:ext cx="32029" cy="32029"/>
          </a:xfrm>
          <a:prstGeom prst="rect">
            <a:avLst/>
          </a:prstGeom>
        </p:spPr>
      </p:pic>
      <p:pic>
        <p:nvPicPr>
          <p:cNvPr id="664" name="picture 664"/>
          <p:cNvPicPr>
            <a:picLocks noChangeAspect="1"/>
          </p:cNvPicPr>
          <p:nvPr>
            <p:custDataLst>
              <p:tags r:id="rId142"/>
            </p:custDataLst>
          </p:nvPr>
        </p:nvPicPr>
        <p:blipFill>
          <a:blip r:embed="rId143"/>
          <a:stretch>
            <a:fillRect/>
          </a:stretch>
        </p:blipFill>
        <p:spPr>
          <a:xfrm rot="21600000">
            <a:off x="3693295" y="9316510"/>
            <a:ext cx="1426849" cy="32289"/>
          </a:xfrm>
          <a:prstGeom prst="rect">
            <a:avLst/>
          </a:prstGeom>
        </p:spPr>
      </p:pic>
      <p:sp>
        <p:nvSpPr>
          <p:cNvPr id="665" name="textbox 665"/>
          <p:cNvSpPr/>
          <p:nvPr>
            <p:custDataLst>
              <p:tags r:id="rId144"/>
            </p:custDataLst>
          </p:nvPr>
        </p:nvSpPr>
        <p:spPr>
          <a:xfrm>
            <a:off x="3673640" y="6794148"/>
            <a:ext cx="415925" cy="13716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44450" algn="l" rtl="0" eaLnBrk="0">
              <a:lnSpc>
                <a:spcPct val="92000"/>
              </a:lnSpc>
              <a:tabLst>
                <a:tab pos="112395" algn="l"/>
              </a:tabLst>
            </a:pPr>
            <a:r>
              <a:rPr sz="800" spc="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800" spc="-3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背视</a:t>
            </a:r>
            <a:r>
              <a:rPr sz="800" spc="-20" dirty="0">
                <a:solidFill>
                  <a:srgbClr val="FDD1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</a:t>
            </a:r>
            <a:endParaRPr lang="en-US" altLang="en-US" sz="800" dirty="0"/>
          </a:p>
        </p:txBody>
      </p:sp>
      <p:pic>
        <p:nvPicPr>
          <p:cNvPr id="666" name="picture 666"/>
          <p:cNvPicPr>
            <a:picLocks noChangeAspect="1"/>
          </p:cNvPicPr>
          <p:nvPr>
            <p:custDataLst>
              <p:tags r:id="rId145"/>
            </p:custDataLst>
          </p:nvPr>
        </p:nvPicPr>
        <p:blipFill>
          <a:blip r:embed="rId146"/>
          <a:stretch>
            <a:fillRect/>
          </a:stretch>
        </p:blipFill>
        <p:spPr>
          <a:xfrm rot="21600000">
            <a:off x="3686340" y="6839502"/>
            <a:ext cx="32029" cy="32029"/>
          </a:xfrm>
          <a:prstGeom prst="rect">
            <a:avLst/>
          </a:prstGeom>
        </p:spPr>
      </p:pic>
      <p:sp>
        <p:nvSpPr>
          <p:cNvPr id="669" name="textbox 669"/>
          <p:cNvSpPr/>
          <p:nvPr>
            <p:custDataLst>
              <p:tags r:id="rId147"/>
            </p:custDataLst>
          </p:nvPr>
        </p:nvSpPr>
        <p:spPr>
          <a:xfrm>
            <a:off x="3724645" y="8358226"/>
            <a:ext cx="525144" cy="9588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Cell</a:t>
            </a:r>
            <a:r>
              <a:rPr sz="500" spc="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temp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=25°C</a:t>
            </a:r>
            <a:endParaRPr lang="en-US" altLang="en-US" sz="500" dirty="0"/>
          </a:p>
        </p:txBody>
      </p:sp>
      <p:sp>
        <p:nvSpPr>
          <p:cNvPr id="671" name="path"/>
          <p:cNvSpPr/>
          <p:nvPr>
            <p:custDataLst>
              <p:tags r:id="rId148"/>
            </p:custDataLst>
          </p:nvPr>
        </p:nvSpPr>
        <p:spPr>
          <a:xfrm>
            <a:off x="6169118" y="6881516"/>
            <a:ext cx="219664" cy="142957"/>
          </a:xfrm>
          <a:custGeom>
            <a:avLst/>
            <a:gdLst/>
            <a:ahLst/>
            <a:cxnLst/>
            <a:rect l="0" t="0" r="0" b="0"/>
            <a:pathLst>
              <a:path w="345" h="225">
                <a:moveTo>
                  <a:pt x="342" y="221"/>
                </a:moveTo>
                <a:lnTo>
                  <a:pt x="342" y="3"/>
                </a:lnTo>
                <a:moveTo>
                  <a:pt x="3" y="187"/>
                </a:moveTo>
                <a:lnTo>
                  <a:pt x="3" y="3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672" name="path"/>
          <p:cNvSpPr/>
          <p:nvPr>
            <p:custDataLst>
              <p:tags r:id="rId149"/>
            </p:custDataLst>
          </p:nvPr>
        </p:nvSpPr>
        <p:spPr>
          <a:xfrm>
            <a:off x="4566561" y="6872085"/>
            <a:ext cx="219688" cy="142925"/>
          </a:xfrm>
          <a:custGeom>
            <a:avLst/>
            <a:gdLst/>
            <a:ahLst/>
            <a:cxnLst/>
            <a:rect l="0" t="0" r="0" b="0"/>
            <a:pathLst>
              <a:path w="345" h="225">
                <a:moveTo>
                  <a:pt x="342" y="221"/>
                </a:moveTo>
                <a:lnTo>
                  <a:pt x="342" y="3"/>
                </a:lnTo>
                <a:moveTo>
                  <a:pt x="3" y="184"/>
                </a:moveTo>
                <a:lnTo>
                  <a:pt x="3" y="3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p>
            <a:pPr algn="ctr"/>
            <a:endParaRPr lang="zh-CN" altLang="en-US"/>
          </a:p>
        </p:txBody>
      </p:sp>
      <p:pic>
        <p:nvPicPr>
          <p:cNvPr id="674" name="picture 674"/>
          <p:cNvPicPr>
            <a:picLocks noChangeAspect="1"/>
          </p:cNvPicPr>
          <p:nvPr>
            <p:custDataLst>
              <p:tags r:id="rId150"/>
            </p:custDataLst>
          </p:nvPr>
        </p:nvPicPr>
        <p:blipFill>
          <a:blip r:embed="rId151"/>
          <a:stretch>
            <a:fillRect/>
          </a:stretch>
        </p:blipFill>
        <p:spPr>
          <a:xfrm rot="21600000">
            <a:off x="4864463" y="8471844"/>
            <a:ext cx="200863" cy="123531"/>
          </a:xfrm>
          <a:prstGeom prst="rect">
            <a:avLst/>
          </a:prstGeom>
        </p:spPr>
      </p:pic>
      <p:sp>
        <p:nvSpPr>
          <p:cNvPr id="680" name="textbox 680"/>
          <p:cNvSpPr/>
          <p:nvPr>
            <p:custDataLst>
              <p:tags r:id="rId152"/>
            </p:custDataLst>
          </p:nvPr>
        </p:nvSpPr>
        <p:spPr>
          <a:xfrm rot="16200000">
            <a:off x="6689108" y="5227182"/>
            <a:ext cx="256540" cy="876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90"/>
              </a:lnSpc>
            </a:pPr>
            <a:r>
              <a:rPr sz="400" spc="4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115</a:t>
            </a:r>
            <a:r>
              <a:rPr sz="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0mm</a:t>
            </a:r>
            <a:endParaRPr lang="en-US" altLang="en-US" sz="400" dirty="0"/>
          </a:p>
        </p:txBody>
      </p:sp>
      <p:sp>
        <p:nvSpPr>
          <p:cNvPr id="681" name="textbox 681"/>
          <p:cNvSpPr/>
          <p:nvPr>
            <p:custDataLst>
              <p:tags r:id="rId153"/>
            </p:custDataLst>
          </p:nvPr>
        </p:nvSpPr>
        <p:spPr>
          <a:xfrm rot="16200000">
            <a:off x="6743055" y="5227184"/>
            <a:ext cx="256540" cy="876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90"/>
              </a:lnSpc>
            </a:pPr>
            <a:r>
              <a:rPr sz="400" spc="4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140</a:t>
            </a:r>
            <a:r>
              <a:rPr sz="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0mm</a:t>
            </a:r>
            <a:endParaRPr lang="en-US" altLang="en-US" sz="400" dirty="0"/>
          </a:p>
        </p:txBody>
      </p:sp>
      <p:sp>
        <p:nvSpPr>
          <p:cNvPr id="682" name="textbox 682"/>
          <p:cNvSpPr/>
          <p:nvPr>
            <p:custDataLst>
              <p:tags r:id="rId154"/>
            </p:custDataLst>
          </p:nvPr>
        </p:nvSpPr>
        <p:spPr>
          <a:xfrm rot="16200000">
            <a:off x="6796382" y="5227184"/>
            <a:ext cx="256540" cy="876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90"/>
              </a:lnSpc>
            </a:pPr>
            <a:r>
              <a:rPr sz="400" spc="4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172</a:t>
            </a:r>
            <a:r>
              <a:rPr sz="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2mm</a:t>
            </a:r>
            <a:endParaRPr lang="en-US" altLang="en-US" sz="400" dirty="0"/>
          </a:p>
        </p:txBody>
      </p:sp>
      <p:grpSp>
        <p:nvGrpSpPr>
          <p:cNvPr id="66" name="group 66"/>
          <p:cNvGrpSpPr/>
          <p:nvPr/>
        </p:nvGrpSpPr>
        <p:grpSpPr>
          <a:xfrm rot="21600000">
            <a:off x="6949092" y="4060559"/>
            <a:ext cx="9816" cy="2367473"/>
            <a:chOff x="0" y="0"/>
            <a:chExt cx="9816" cy="2367473"/>
          </a:xfrm>
        </p:grpSpPr>
        <p:sp>
          <p:nvSpPr>
            <p:cNvPr id="683" name="path"/>
            <p:cNvSpPr/>
            <p:nvPr>
              <p:custDataLst>
                <p:tags r:id="rId155"/>
              </p:custDataLst>
            </p:nvPr>
          </p:nvSpPr>
          <p:spPr>
            <a:xfrm>
              <a:off x="3044" y="26990"/>
              <a:ext cx="3733" cy="2340483"/>
            </a:xfrm>
            <a:custGeom>
              <a:avLst/>
              <a:gdLst/>
              <a:ahLst/>
              <a:cxnLst/>
              <a:rect l="0" t="0" r="0" b="0"/>
              <a:pathLst>
                <a:path w="5" h="3685">
                  <a:moveTo>
                    <a:pt x="2" y="3685"/>
                  </a:moveTo>
                  <a:lnTo>
                    <a:pt x="2" y="0"/>
                  </a:lnTo>
                </a:path>
              </a:pathLst>
            </a:custGeom>
            <a:noFill/>
            <a:ln w="3733" cap="flat">
              <a:solidFill>
                <a:srgbClr val="221815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684" name="path"/>
            <p:cNvSpPr/>
            <p:nvPr>
              <p:custDataLst>
                <p:tags r:id="rId156"/>
              </p:custDataLst>
            </p:nvPr>
          </p:nvSpPr>
          <p:spPr>
            <a:xfrm>
              <a:off x="0" y="0"/>
              <a:ext cx="9816" cy="26974"/>
            </a:xfrm>
            <a:custGeom>
              <a:avLst/>
              <a:gdLst/>
              <a:ahLst/>
              <a:cxnLst/>
              <a:rect l="0" t="0" r="0" b="0"/>
              <a:pathLst>
                <a:path w="15" h="42">
                  <a:moveTo>
                    <a:pt x="0" y="42"/>
                  </a:moveTo>
                  <a:lnTo>
                    <a:pt x="15" y="42"/>
                  </a:lnTo>
                  <a:lnTo>
                    <a:pt x="7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</p:grpSp>
      <p:sp>
        <p:nvSpPr>
          <p:cNvPr id="685" name="textbox 685"/>
          <p:cNvSpPr/>
          <p:nvPr>
            <p:custDataLst>
              <p:tags r:id="rId157"/>
            </p:custDataLst>
          </p:nvPr>
        </p:nvSpPr>
        <p:spPr>
          <a:xfrm>
            <a:off x="4231481" y="9381826"/>
            <a:ext cx="346075" cy="9651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5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Voltage</a:t>
            </a:r>
            <a:r>
              <a:rPr sz="500" spc="-1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sz="5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V)</a:t>
            </a:r>
            <a:endParaRPr lang="en-US" altLang="en-US" sz="500" dirty="0"/>
          </a:p>
        </p:txBody>
      </p:sp>
      <p:sp>
        <p:nvSpPr>
          <p:cNvPr id="686" name="textbox 686"/>
          <p:cNvSpPr/>
          <p:nvPr>
            <p:custDataLst>
              <p:tags r:id="rId158"/>
            </p:custDataLst>
          </p:nvPr>
        </p:nvSpPr>
        <p:spPr>
          <a:xfrm>
            <a:off x="6031246" y="9367072"/>
            <a:ext cx="344804" cy="9651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5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Voltage</a:t>
            </a:r>
            <a:r>
              <a:rPr sz="500" spc="-1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sz="5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</a:t>
            </a:r>
            <a:r>
              <a:rPr sz="500" spc="-1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en-US" sz="500" dirty="0"/>
          </a:p>
        </p:txBody>
      </p:sp>
      <p:sp>
        <p:nvSpPr>
          <p:cNvPr id="688" name="textbox 688"/>
          <p:cNvSpPr/>
          <p:nvPr>
            <p:custDataLst>
              <p:tags r:id="rId159"/>
            </p:custDataLst>
          </p:nvPr>
        </p:nvSpPr>
        <p:spPr>
          <a:xfrm>
            <a:off x="6515252" y="7710508"/>
            <a:ext cx="310515" cy="12318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70"/>
              </a:lnSpc>
            </a:pPr>
            <a:r>
              <a:rPr sz="600" spc="-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14.5</a:t>
            </a:r>
            <a:r>
              <a:rPr sz="6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6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endParaRPr lang="en-US" altLang="en-US" sz="600" dirty="0"/>
          </a:p>
        </p:txBody>
      </p:sp>
      <p:sp>
        <p:nvSpPr>
          <p:cNvPr id="690" name="textbox 690"/>
          <p:cNvSpPr/>
          <p:nvPr>
            <p:custDataLst>
              <p:tags r:id="rId160"/>
            </p:custDataLst>
          </p:nvPr>
        </p:nvSpPr>
        <p:spPr>
          <a:xfrm>
            <a:off x="4526090" y="6773016"/>
            <a:ext cx="310515" cy="12255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60"/>
              </a:lnSpc>
            </a:pPr>
            <a:r>
              <a:rPr sz="600" spc="-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10.5</a:t>
            </a:r>
            <a:r>
              <a:rPr sz="6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6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endParaRPr lang="en-US" altLang="en-US" sz="600" dirty="0"/>
          </a:p>
        </p:txBody>
      </p:sp>
      <p:sp>
        <p:nvSpPr>
          <p:cNvPr id="691" name="textbox 691"/>
          <p:cNvSpPr/>
          <p:nvPr>
            <p:custDataLst>
              <p:tags r:id="rId161"/>
            </p:custDataLst>
          </p:nvPr>
        </p:nvSpPr>
        <p:spPr>
          <a:xfrm>
            <a:off x="6117321" y="6773016"/>
            <a:ext cx="310515" cy="12255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60"/>
              </a:lnSpc>
            </a:pPr>
            <a:r>
              <a:rPr sz="600" spc="-2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10.5</a:t>
            </a:r>
            <a:r>
              <a:rPr sz="6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6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endParaRPr lang="en-US" altLang="en-US" sz="600" dirty="0"/>
          </a:p>
        </p:txBody>
      </p:sp>
      <p:sp>
        <p:nvSpPr>
          <p:cNvPr id="696" name="textbox 696"/>
          <p:cNvSpPr/>
          <p:nvPr>
            <p:custDataLst>
              <p:tags r:id="rId162"/>
            </p:custDataLst>
          </p:nvPr>
        </p:nvSpPr>
        <p:spPr>
          <a:xfrm>
            <a:off x="6421529" y="4134450"/>
            <a:ext cx="280670" cy="13207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177000"/>
              </a:lnSpc>
            </a:pPr>
            <a:endParaRPr lang="en-US" altLang="en-US" sz="100" dirty="0"/>
          </a:p>
          <a:p>
            <a:pPr marL="76835" algn="l" rtl="0" eaLnBrk="0">
              <a:lnSpc>
                <a:spcPct val="111000"/>
              </a:lnSpc>
            </a:pPr>
            <a:r>
              <a:rPr sz="400" u="sng" spc="1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条形</a:t>
            </a:r>
            <a:r>
              <a:rPr sz="400" u="sng" spc="8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码</a:t>
            </a:r>
            <a:endParaRPr lang="en-US" altLang="en-US" sz="400" dirty="0"/>
          </a:p>
        </p:txBody>
      </p:sp>
      <p:sp>
        <p:nvSpPr>
          <p:cNvPr id="697" name="path"/>
          <p:cNvSpPr/>
          <p:nvPr>
            <p:custDataLst>
              <p:tags r:id="rId163"/>
            </p:custDataLst>
          </p:nvPr>
        </p:nvSpPr>
        <p:spPr>
          <a:xfrm>
            <a:off x="6434229" y="4147150"/>
            <a:ext cx="63348" cy="88459"/>
          </a:xfrm>
          <a:custGeom>
            <a:avLst/>
            <a:gdLst/>
            <a:ahLst/>
            <a:cxnLst/>
            <a:rect l="0" t="0" r="0" b="0"/>
            <a:pathLst>
              <a:path w="99" h="139">
                <a:moveTo>
                  <a:pt x="2" y="1"/>
                </a:moveTo>
                <a:lnTo>
                  <a:pt x="97" y="137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699" name="path"/>
          <p:cNvSpPr/>
          <p:nvPr>
            <p:custDataLst>
              <p:tags r:id="rId164"/>
            </p:custDataLst>
          </p:nvPr>
        </p:nvSpPr>
        <p:spPr>
          <a:xfrm>
            <a:off x="6012368" y="6993428"/>
            <a:ext cx="35636" cy="626355"/>
          </a:xfrm>
          <a:custGeom>
            <a:avLst/>
            <a:gdLst/>
            <a:ahLst/>
            <a:cxnLst/>
            <a:rect l="0" t="0" r="0" b="0"/>
            <a:pathLst>
              <a:path w="56" h="986">
                <a:moveTo>
                  <a:pt x="0" y="168"/>
                </a:moveTo>
                <a:lnTo>
                  <a:pt x="56" y="168"/>
                </a:lnTo>
                <a:lnTo>
                  <a:pt x="28" y="0"/>
                </a:lnTo>
              </a:path>
              <a:path w="56" h="986">
                <a:moveTo>
                  <a:pt x="0" y="818"/>
                </a:moveTo>
                <a:lnTo>
                  <a:pt x="56" y="818"/>
                </a:lnTo>
                <a:lnTo>
                  <a:pt x="28" y="986"/>
                </a:lnTo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grpSp>
        <p:nvGrpSpPr>
          <p:cNvPr id="68" name="group 68"/>
          <p:cNvGrpSpPr/>
          <p:nvPr/>
        </p:nvGrpSpPr>
        <p:grpSpPr>
          <a:xfrm rot="21600000">
            <a:off x="4351385" y="6860624"/>
            <a:ext cx="539513" cy="35648"/>
            <a:chOff x="0" y="0"/>
            <a:chExt cx="539513" cy="35648"/>
          </a:xfrm>
        </p:grpSpPr>
        <p:sp>
          <p:nvSpPr>
            <p:cNvPr id="703" name="path"/>
            <p:cNvSpPr/>
            <p:nvPr>
              <p:custDataLst>
                <p:tags r:id="rId165"/>
              </p:custDataLst>
            </p:nvPr>
          </p:nvSpPr>
          <p:spPr>
            <a:xfrm>
              <a:off x="0" y="15561"/>
              <a:ext cx="112776" cy="4495"/>
            </a:xfrm>
            <a:custGeom>
              <a:avLst/>
              <a:gdLst/>
              <a:ahLst/>
              <a:cxnLst/>
              <a:rect l="0" t="0" r="0" b="0"/>
              <a:pathLst>
                <a:path w="177" h="7">
                  <a:moveTo>
                    <a:pt x="174" y="3"/>
                  </a:moveTo>
                  <a:lnTo>
                    <a:pt x="3" y="3"/>
                  </a:lnTo>
                </a:path>
              </a:pathLst>
            </a:custGeom>
            <a:noFill/>
            <a:ln w="4495" cap="rnd">
              <a:solidFill>
                <a:srgbClr val="221815">
                  <a:alpha val="100000"/>
                </a:srgbClr>
              </a:solidFill>
              <a:prstDash val="solid"/>
              <a:round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704" name="path"/>
            <p:cNvSpPr/>
            <p:nvPr>
              <p:custDataLst>
                <p:tags r:id="rId166"/>
              </p:custDataLst>
            </p:nvPr>
          </p:nvSpPr>
          <p:spPr>
            <a:xfrm>
              <a:off x="110528" y="0"/>
              <a:ext cx="428985" cy="35648"/>
            </a:xfrm>
            <a:custGeom>
              <a:avLst/>
              <a:gdLst/>
              <a:ahLst/>
              <a:cxnLst/>
              <a:rect l="0" t="0" r="0" b="0"/>
              <a:pathLst>
                <a:path w="675" h="56">
                  <a:moveTo>
                    <a:pt x="675" y="0"/>
                  </a:moveTo>
                  <a:lnTo>
                    <a:pt x="675" y="56"/>
                  </a:lnTo>
                  <a:lnTo>
                    <a:pt x="507" y="28"/>
                  </a:lnTo>
                </a:path>
                <a:path w="675" h="56">
                  <a:moveTo>
                    <a:pt x="0" y="0"/>
                  </a:moveTo>
                  <a:lnTo>
                    <a:pt x="0" y="56"/>
                  </a:lnTo>
                  <a:lnTo>
                    <a:pt x="168" y="28"/>
                  </a:lnTo>
                </a:path>
              </a:pathLst>
            </a:custGeom>
            <a:solidFill>
              <a:srgbClr val="22181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</p:grpSp>
      <p:sp>
        <p:nvSpPr>
          <p:cNvPr id="707" name="textbox 707"/>
          <p:cNvSpPr/>
          <p:nvPr>
            <p:custDataLst>
              <p:tags r:id="rId167"/>
            </p:custDataLst>
          </p:nvPr>
        </p:nvSpPr>
        <p:spPr>
          <a:xfrm rot="16200000">
            <a:off x="4254158" y="7224862"/>
            <a:ext cx="252729" cy="13970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60"/>
              </a:lnSpc>
            </a:pPr>
            <a:r>
              <a:rPr sz="6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35m</a:t>
            </a:r>
            <a:r>
              <a:rPr sz="6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endParaRPr lang="en-US" altLang="en-US" sz="600" dirty="0"/>
          </a:p>
        </p:txBody>
      </p:sp>
      <p:sp>
        <p:nvSpPr>
          <p:cNvPr id="708" name="textbox 708"/>
          <p:cNvSpPr/>
          <p:nvPr>
            <p:custDataLst>
              <p:tags r:id="rId168"/>
            </p:custDataLst>
          </p:nvPr>
        </p:nvSpPr>
        <p:spPr>
          <a:xfrm>
            <a:off x="4775832" y="7714415"/>
            <a:ext cx="252729" cy="12255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60"/>
              </a:lnSpc>
            </a:pPr>
            <a:r>
              <a:rPr sz="6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35m</a:t>
            </a:r>
            <a:r>
              <a:rPr sz="6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endParaRPr lang="en-US" altLang="en-US" sz="600" dirty="0"/>
          </a:p>
        </p:txBody>
      </p:sp>
      <p:sp>
        <p:nvSpPr>
          <p:cNvPr id="711" name="textbox 711"/>
          <p:cNvSpPr/>
          <p:nvPr>
            <p:custDataLst>
              <p:tags r:id="rId169"/>
            </p:custDataLst>
          </p:nvPr>
        </p:nvSpPr>
        <p:spPr>
          <a:xfrm rot="16200000">
            <a:off x="5854653" y="7247756"/>
            <a:ext cx="252729" cy="13970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60"/>
              </a:lnSpc>
            </a:pPr>
            <a:r>
              <a:rPr sz="6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35m</a:t>
            </a:r>
            <a:r>
              <a:rPr sz="6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endParaRPr lang="en-US" altLang="en-US" sz="600" dirty="0"/>
          </a:p>
        </p:txBody>
      </p:sp>
      <p:sp>
        <p:nvSpPr>
          <p:cNvPr id="712" name="textbox 712"/>
          <p:cNvSpPr/>
          <p:nvPr>
            <p:custDataLst>
              <p:tags r:id="rId170"/>
            </p:custDataLst>
          </p:nvPr>
        </p:nvSpPr>
        <p:spPr>
          <a:xfrm>
            <a:off x="5632448" y="5442788"/>
            <a:ext cx="304800" cy="876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90"/>
              </a:lnSpc>
            </a:pPr>
            <a:r>
              <a:rPr sz="400" spc="30" dirty="0">
                <a:solidFill>
                  <a:srgbClr val="20272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负极</a:t>
            </a:r>
            <a:r>
              <a:rPr sz="400" spc="30" dirty="0">
                <a:solidFill>
                  <a:srgbClr val="20272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400" spc="30" dirty="0">
                <a:solidFill>
                  <a:srgbClr val="20272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sz="400" spc="30" dirty="0">
                <a:solidFill>
                  <a:srgbClr val="20272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00" spc="30" dirty="0">
                <a:solidFill>
                  <a:srgbClr val="20272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400" spc="20" dirty="0">
                <a:solidFill>
                  <a:srgbClr val="20272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en-US" sz="400" dirty="0"/>
          </a:p>
        </p:txBody>
      </p:sp>
      <p:pic>
        <p:nvPicPr>
          <p:cNvPr id="714" name="picture 714"/>
          <p:cNvPicPr>
            <a:picLocks noChangeAspect="1"/>
          </p:cNvPicPr>
          <p:nvPr>
            <p:custDataLst>
              <p:tags r:id="rId171"/>
            </p:custDataLst>
          </p:nvPr>
        </p:nvPicPr>
        <p:blipFill>
          <a:blip r:embed="rId172"/>
          <a:stretch>
            <a:fillRect/>
          </a:stretch>
        </p:blipFill>
        <p:spPr>
          <a:xfrm rot="21600000">
            <a:off x="3656235" y="8429541"/>
            <a:ext cx="19659" cy="879727"/>
          </a:xfrm>
          <a:prstGeom prst="rect">
            <a:avLst/>
          </a:prstGeom>
        </p:spPr>
      </p:pic>
      <p:pic>
        <p:nvPicPr>
          <p:cNvPr id="716" name="picture 716"/>
          <p:cNvPicPr>
            <a:picLocks noChangeAspect="1"/>
          </p:cNvPicPr>
          <p:nvPr>
            <p:custDataLst>
              <p:tags r:id="rId173"/>
            </p:custDataLst>
          </p:nvPr>
        </p:nvPicPr>
        <p:blipFill>
          <a:blip r:embed="rId174"/>
          <a:stretch>
            <a:fillRect/>
          </a:stretch>
        </p:blipFill>
        <p:spPr>
          <a:xfrm rot="21600000">
            <a:off x="1919923" y="8798769"/>
            <a:ext cx="32029" cy="509282"/>
          </a:xfrm>
          <a:prstGeom prst="rect">
            <a:avLst/>
          </a:prstGeom>
        </p:spPr>
      </p:pic>
      <p:sp>
        <p:nvSpPr>
          <p:cNvPr id="718" name="textbox 718"/>
          <p:cNvSpPr/>
          <p:nvPr>
            <p:custDataLst>
              <p:tags r:id="rId175"/>
            </p:custDataLst>
          </p:nvPr>
        </p:nvSpPr>
        <p:spPr>
          <a:xfrm>
            <a:off x="5987197" y="3899638"/>
            <a:ext cx="274954" cy="876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90"/>
              </a:lnSpc>
            </a:pPr>
            <a:r>
              <a:rPr sz="400" spc="7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113</a:t>
            </a:r>
            <a:r>
              <a:rPr sz="400" spc="6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endParaRPr lang="en-US" altLang="en-US" sz="400" dirty="0"/>
          </a:p>
        </p:txBody>
      </p:sp>
      <p:sp>
        <p:nvSpPr>
          <p:cNvPr id="719" name="textbox 719"/>
          <p:cNvSpPr/>
          <p:nvPr>
            <p:custDataLst>
              <p:tags r:id="rId176"/>
            </p:custDataLst>
          </p:nvPr>
        </p:nvSpPr>
        <p:spPr>
          <a:xfrm rot="16200000">
            <a:off x="3459968" y="8619159"/>
            <a:ext cx="288290" cy="8953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4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Current</a:t>
            </a:r>
            <a:r>
              <a:rPr sz="400" spc="4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sz="4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400" spc="3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en-US" sz="400" dirty="0"/>
          </a:p>
        </p:txBody>
      </p:sp>
      <p:sp>
        <p:nvSpPr>
          <p:cNvPr id="721" name="textbox 721"/>
          <p:cNvSpPr/>
          <p:nvPr>
            <p:custDataLst>
              <p:tags r:id="rId177"/>
            </p:custDataLst>
          </p:nvPr>
        </p:nvSpPr>
        <p:spPr>
          <a:xfrm rot="16200000">
            <a:off x="5267422" y="8754539"/>
            <a:ext cx="286384" cy="8890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4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Current</a:t>
            </a:r>
            <a:r>
              <a:rPr sz="400" spc="4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sz="400" spc="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400" spc="20" dirty="0">
                <a:solidFill>
                  <a:srgbClr val="3E3A3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en-US" sz="400" dirty="0"/>
          </a:p>
        </p:txBody>
      </p:sp>
      <p:sp>
        <p:nvSpPr>
          <p:cNvPr id="723" name="rect"/>
          <p:cNvSpPr/>
          <p:nvPr>
            <p:custDataLst>
              <p:tags r:id="rId178"/>
            </p:custDataLst>
          </p:nvPr>
        </p:nvSpPr>
        <p:spPr>
          <a:xfrm>
            <a:off x="6714773" y="4513176"/>
            <a:ext cx="184252" cy="3733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24" name="rect"/>
          <p:cNvSpPr/>
          <p:nvPr>
            <p:custDataLst>
              <p:tags r:id="rId179"/>
            </p:custDataLst>
          </p:nvPr>
        </p:nvSpPr>
        <p:spPr>
          <a:xfrm>
            <a:off x="6713388" y="5998657"/>
            <a:ext cx="185636" cy="3733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grpSp>
        <p:nvGrpSpPr>
          <p:cNvPr id="72" name="group 72"/>
          <p:cNvGrpSpPr/>
          <p:nvPr/>
        </p:nvGrpSpPr>
        <p:grpSpPr>
          <a:xfrm rot="21600000">
            <a:off x="6893404" y="4515046"/>
            <a:ext cx="9106" cy="1485470"/>
            <a:chOff x="0" y="0"/>
            <a:chExt cx="9106" cy="1485470"/>
          </a:xfrm>
        </p:grpSpPr>
        <p:sp>
          <p:nvSpPr>
            <p:cNvPr id="725" name="path"/>
            <p:cNvSpPr/>
            <p:nvPr>
              <p:custDataLst>
                <p:tags r:id="rId180"/>
              </p:custDataLst>
            </p:nvPr>
          </p:nvSpPr>
          <p:spPr>
            <a:xfrm>
              <a:off x="2331" y="26285"/>
              <a:ext cx="3733" cy="1432890"/>
            </a:xfrm>
            <a:custGeom>
              <a:avLst/>
              <a:gdLst/>
              <a:ahLst/>
              <a:cxnLst/>
              <a:rect l="0" t="0" r="0" b="0"/>
              <a:pathLst>
                <a:path w="5" h="2256">
                  <a:moveTo>
                    <a:pt x="2" y="0"/>
                  </a:moveTo>
                  <a:lnTo>
                    <a:pt x="2" y="2256"/>
                  </a:lnTo>
                </a:path>
              </a:pathLst>
            </a:custGeom>
            <a:noFill/>
            <a:ln w="3733" cap="flat">
              <a:solidFill>
                <a:srgbClr val="221815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726" name="path"/>
            <p:cNvSpPr/>
            <p:nvPr>
              <p:custDataLst>
                <p:tags r:id="rId181"/>
              </p:custDataLst>
            </p:nvPr>
          </p:nvSpPr>
          <p:spPr>
            <a:xfrm>
              <a:off x="0" y="0"/>
              <a:ext cx="9106" cy="1485470"/>
            </a:xfrm>
            <a:custGeom>
              <a:avLst/>
              <a:gdLst/>
              <a:ahLst/>
              <a:cxnLst/>
              <a:rect l="0" t="0" r="0" b="0"/>
              <a:pathLst>
                <a:path w="14" h="2339">
                  <a:moveTo>
                    <a:pt x="0" y="41"/>
                  </a:moveTo>
                  <a:lnTo>
                    <a:pt x="14" y="41"/>
                  </a:lnTo>
                  <a:lnTo>
                    <a:pt x="6" y="0"/>
                  </a:lnTo>
                  <a:lnTo>
                    <a:pt x="0" y="41"/>
                  </a:lnTo>
                  <a:close/>
                </a:path>
                <a:path w="14" h="2339">
                  <a:moveTo>
                    <a:pt x="0" y="2297"/>
                  </a:moveTo>
                  <a:lnTo>
                    <a:pt x="14" y="2297"/>
                  </a:lnTo>
                  <a:lnTo>
                    <a:pt x="6" y="2339"/>
                  </a:lnTo>
                  <a:lnTo>
                    <a:pt x="0" y="2297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</p:grpSp>
      <p:sp>
        <p:nvSpPr>
          <p:cNvPr id="730" name="path"/>
          <p:cNvSpPr/>
          <p:nvPr>
            <p:custDataLst>
              <p:tags r:id="rId182"/>
            </p:custDataLst>
          </p:nvPr>
        </p:nvSpPr>
        <p:spPr>
          <a:xfrm>
            <a:off x="6402350" y="4322353"/>
            <a:ext cx="103291" cy="130501"/>
          </a:xfrm>
          <a:custGeom>
            <a:avLst/>
            <a:gdLst/>
            <a:ahLst/>
            <a:cxnLst/>
            <a:rect l="0" t="0" r="0" b="0"/>
            <a:pathLst>
              <a:path w="162" h="205">
                <a:moveTo>
                  <a:pt x="159" y="2"/>
                </a:moveTo>
                <a:lnTo>
                  <a:pt x="2" y="202"/>
                </a:lnTo>
                <a:moveTo>
                  <a:pt x="2" y="2"/>
                </a:moveTo>
                <a:lnTo>
                  <a:pt x="159" y="202"/>
                </a:lnTo>
                <a:moveTo>
                  <a:pt x="159" y="202"/>
                </a:moveTo>
                <a:lnTo>
                  <a:pt x="2" y="202"/>
                </a:lnTo>
                <a:lnTo>
                  <a:pt x="2" y="2"/>
                </a:lnTo>
                <a:lnTo>
                  <a:pt x="159" y="2"/>
                </a:lnTo>
                <a:lnTo>
                  <a:pt x="159" y="202"/>
                </a:lnTo>
                <a:close/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33" name="textbox 733"/>
          <p:cNvSpPr/>
          <p:nvPr>
            <p:custDataLst>
              <p:tags r:id="rId183"/>
            </p:custDataLst>
          </p:nvPr>
        </p:nvSpPr>
        <p:spPr>
          <a:xfrm>
            <a:off x="6220938" y="7839392"/>
            <a:ext cx="187960" cy="10477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625"/>
              </a:lnSpc>
            </a:pP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sz="500" spc="6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6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500" spc="4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endParaRPr lang="en-US" altLang="en-US" sz="500" dirty="0"/>
          </a:p>
        </p:txBody>
      </p:sp>
      <p:sp>
        <p:nvSpPr>
          <p:cNvPr id="734" name="textbox 734"/>
          <p:cNvSpPr/>
          <p:nvPr>
            <p:custDataLst>
              <p:tags r:id="rId184"/>
            </p:custDataLst>
          </p:nvPr>
        </p:nvSpPr>
        <p:spPr>
          <a:xfrm>
            <a:off x="4796499" y="7839392"/>
            <a:ext cx="187325" cy="10477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625"/>
              </a:lnSpc>
            </a:pP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500" spc="4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4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500" spc="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endParaRPr lang="en-US" altLang="en-US" sz="500" dirty="0"/>
          </a:p>
        </p:txBody>
      </p:sp>
      <p:sp>
        <p:nvSpPr>
          <p:cNvPr id="737" name="rect"/>
          <p:cNvSpPr/>
          <p:nvPr>
            <p:custDataLst>
              <p:tags r:id="rId185"/>
            </p:custDataLst>
          </p:nvPr>
        </p:nvSpPr>
        <p:spPr>
          <a:xfrm>
            <a:off x="311564" y="1070335"/>
            <a:ext cx="26899" cy="408089"/>
          </a:xfrm>
          <a:prstGeom prst="rect">
            <a:avLst/>
          </a:prstGeom>
          <a:solidFill>
            <a:srgbClr val="FDD10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38" name="rect"/>
          <p:cNvSpPr/>
          <p:nvPr>
            <p:custDataLst>
              <p:tags r:id="rId186"/>
            </p:custDataLst>
          </p:nvPr>
        </p:nvSpPr>
        <p:spPr>
          <a:xfrm>
            <a:off x="6714773" y="4672310"/>
            <a:ext cx="131826" cy="3733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39" name="rect"/>
          <p:cNvSpPr/>
          <p:nvPr>
            <p:custDataLst>
              <p:tags r:id="rId187"/>
            </p:custDataLst>
          </p:nvPr>
        </p:nvSpPr>
        <p:spPr>
          <a:xfrm>
            <a:off x="6713388" y="5839517"/>
            <a:ext cx="133210" cy="3733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grpSp>
        <p:nvGrpSpPr>
          <p:cNvPr id="76" name="group 76"/>
          <p:cNvGrpSpPr/>
          <p:nvPr/>
        </p:nvGrpSpPr>
        <p:grpSpPr>
          <a:xfrm rot="21600000">
            <a:off x="6840993" y="4674181"/>
            <a:ext cx="9106" cy="1167201"/>
            <a:chOff x="0" y="0"/>
            <a:chExt cx="9106" cy="1167201"/>
          </a:xfrm>
        </p:grpSpPr>
        <p:sp>
          <p:nvSpPr>
            <p:cNvPr id="740" name="path"/>
            <p:cNvSpPr/>
            <p:nvPr>
              <p:custDataLst>
                <p:tags r:id="rId188"/>
              </p:custDataLst>
            </p:nvPr>
          </p:nvSpPr>
          <p:spPr>
            <a:xfrm>
              <a:off x="2342" y="26298"/>
              <a:ext cx="3733" cy="1114615"/>
            </a:xfrm>
            <a:custGeom>
              <a:avLst/>
              <a:gdLst/>
              <a:ahLst/>
              <a:cxnLst/>
              <a:rect l="0" t="0" r="0" b="0"/>
              <a:pathLst>
                <a:path w="5" h="1755">
                  <a:moveTo>
                    <a:pt x="2" y="0"/>
                  </a:moveTo>
                  <a:lnTo>
                    <a:pt x="2" y="1755"/>
                  </a:lnTo>
                </a:path>
              </a:pathLst>
            </a:custGeom>
            <a:noFill/>
            <a:ln w="3733" cap="flat">
              <a:solidFill>
                <a:srgbClr val="221815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741" name="path"/>
            <p:cNvSpPr/>
            <p:nvPr>
              <p:custDataLst>
                <p:tags r:id="rId189"/>
              </p:custDataLst>
            </p:nvPr>
          </p:nvSpPr>
          <p:spPr>
            <a:xfrm>
              <a:off x="0" y="0"/>
              <a:ext cx="9106" cy="1167201"/>
            </a:xfrm>
            <a:custGeom>
              <a:avLst/>
              <a:gdLst/>
              <a:ahLst/>
              <a:cxnLst/>
              <a:rect l="0" t="0" r="0" b="0"/>
              <a:pathLst>
                <a:path w="14" h="1838">
                  <a:moveTo>
                    <a:pt x="0" y="41"/>
                  </a:moveTo>
                  <a:lnTo>
                    <a:pt x="14" y="41"/>
                  </a:lnTo>
                  <a:lnTo>
                    <a:pt x="6" y="0"/>
                  </a:lnTo>
                  <a:lnTo>
                    <a:pt x="0" y="41"/>
                  </a:lnTo>
                  <a:close/>
                </a:path>
                <a:path w="14" h="1838">
                  <a:moveTo>
                    <a:pt x="0" y="1796"/>
                  </a:moveTo>
                  <a:lnTo>
                    <a:pt x="14" y="1796"/>
                  </a:lnTo>
                  <a:lnTo>
                    <a:pt x="6" y="1838"/>
                  </a:lnTo>
                  <a:lnTo>
                    <a:pt x="0" y="1796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</p:grpSp>
      <p:sp>
        <p:nvSpPr>
          <p:cNvPr id="745" name="path"/>
          <p:cNvSpPr/>
          <p:nvPr>
            <p:custDataLst>
              <p:tags r:id="rId190"/>
            </p:custDataLst>
          </p:nvPr>
        </p:nvSpPr>
        <p:spPr>
          <a:xfrm>
            <a:off x="6425522" y="4451513"/>
            <a:ext cx="113709" cy="86590"/>
          </a:xfrm>
          <a:custGeom>
            <a:avLst/>
            <a:gdLst/>
            <a:ahLst/>
            <a:cxnLst/>
            <a:rect l="0" t="0" r="0" b="0"/>
            <a:pathLst>
              <a:path w="179" h="136">
                <a:moveTo>
                  <a:pt x="1" y="2"/>
                </a:moveTo>
                <a:lnTo>
                  <a:pt x="177" y="134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48" name="textbox 748"/>
          <p:cNvSpPr/>
          <p:nvPr>
            <p:custDataLst>
              <p:tags r:id="rId191"/>
            </p:custDataLst>
          </p:nvPr>
        </p:nvSpPr>
        <p:spPr>
          <a:xfrm rot="16200000">
            <a:off x="6758234" y="6241683"/>
            <a:ext cx="177164" cy="876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90"/>
              </a:lnSpc>
            </a:pPr>
            <a:r>
              <a:rPr sz="400" spc="-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</a:t>
            </a:r>
            <a:r>
              <a:rPr sz="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</a:t>
            </a:r>
            <a:endParaRPr lang="en-US" altLang="en-US" sz="400" dirty="0"/>
          </a:p>
        </p:txBody>
      </p:sp>
      <p:sp>
        <p:nvSpPr>
          <p:cNvPr id="750" name="path"/>
          <p:cNvSpPr/>
          <p:nvPr>
            <p:custDataLst>
              <p:tags r:id="rId192"/>
            </p:custDataLst>
          </p:nvPr>
        </p:nvSpPr>
        <p:spPr>
          <a:xfrm>
            <a:off x="1885583" y="8651248"/>
            <a:ext cx="1534109" cy="6007"/>
          </a:xfrm>
          <a:custGeom>
            <a:avLst/>
            <a:gdLst/>
            <a:ahLst/>
            <a:cxnLst/>
            <a:rect l="0" t="0" r="0" b="0"/>
            <a:pathLst>
              <a:path w="2415" h="9">
                <a:moveTo>
                  <a:pt x="3" y="5"/>
                </a:moveTo>
                <a:lnTo>
                  <a:pt x="3" y="3"/>
                </a:lnTo>
                <a:lnTo>
                  <a:pt x="2412" y="3"/>
                </a:lnTo>
                <a:lnTo>
                  <a:pt x="1587" y="5"/>
                </a:lnTo>
                <a:lnTo>
                  <a:pt x="3" y="5"/>
                </a:lnTo>
                <a:close/>
              </a:path>
            </a:pathLst>
          </a:custGeom>
          <a:noFill/>
          <a:ln w="4597" cap="flat">
            <a:solidFill>
              <a:srgbClr val="FDD108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pic>
        <p:nvPicPr>
          <p:cNvPr id="751" name="picture 751"/>
          <p:cNvPicPr>
            <a:picLocks noChangeAspect="1"/>
          </p:cNvPicPr>
          <p:nvPr>
            <p:custDataLst>
              <p:tags r:id="rId193"/>
            </p:custDataLst>
          </p:nvPr>
        </p:nvPicPr>
        <p:blipFill>
          <a:blip r:embed="rId194"/>
          <a:stretch>
            <a:fillRect/>
          </a:stretch>
        </p:blipFill>
        <p:spPr>
          <a:xfrm rot="21600000">
            <a:off x="4867855" y="8619619"/>
            <a:ext cx="197472" cy="44094"/>
          </a:xfrm>
          <a:prstGeom prst="rect">
            <a:avLst/>
          </a:prstGeom>
        </p:spPr>
      </p:pic>
      <p:sp>
        <p:nvSpPr>
          <p:cNvPr id="752" name="path"/>
          <p:cNvSpPr/>
          <p:nvPr>
            <p:custDataLst>
              <p:tags r:id="rId195"/>
            </p:custDataLst>
          </p:nvPr>
        </p:nvSpPr>
        <p:spPr>
          <a:xfrm>
            <a:off x="331736" y="8651230"/>
            <a:ext cx="1419720" cy="6045"/>
          </a:xfrm>
          <a:custGeom>
            <a:avLst/>
            <a:gdLst/>
            <a:ahLst/>
            <a:cxnLst/>
            <a:rect l="0" t="0" r="0" b="0"/>
            <a:pathLst>
              <a:path w="2235" h="9">
                <a:moveTo>
                  <a:pt x="3" y="5"/>
                </a:moveTo>
                <a:lnTo>
                  <a:pt x="3" y="3"/>
                </a:lnTo>
                <a:lnTo>
                  <a:pt x="2232" y="3"/>
                </a:lnTo>
                <a:lnTo>
                  <a:pt x="1613" y="5"/>
                </a:lnTo>
                <a:lnTo>
                  <a:pt x="3" y="5"/>
                </a:lnTo>
                <a:close/>
              </a:path>
            </a:pathLst>
          </a:custGeom>
          <a:noFill/>
          <a:ln w="4635" cap="flat">
            <a:solidFill>
              <a:srgbClr val="FDD108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54" name="path"/>
          <p:cNvSpPr/>
          <p:nvPr>
            <p:custDataLst>
              <p:tags r:id="rId196"/>
            </p:custDataLst>
          </p:nvPr>
        </p:nvSpPr>
        <p:spPr>
          <a:xfrm>
            <a:off x="5512279" y="6256451"/>
            <a:ext cx="71871" cy="113213"/>
          </a:xfrm>
          <a:custGeom>
            <a:avLst/>
            <a:gdLst/>
            <a:ahLst/>
            <a:cxnLst/>
            <a:rect l="0" t="0" r="0" b="0"/>
            <a:pathLst>
              <a:path w="113" h="178">
                <a:moveTo>
                  <a:pt x="2" y="176"/>
                </a:moveTo>
                <a:lnTo>
                  <a:pt x="110" y="1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grpSp>
        <p:nvGrpSpPr>
          <p:cNvPr id="78" name="group 78"/>
          <p:cNvGrpSpPr/>
          <p:nvPr/>
        </p:nvGrpSpPr>
        <p:grpSpPr>
          <a:xfrm rot="21600000">
            <a:off x="6878138" y="6370040"/>
            <a:ext cx="80770" cy="84291"/>
            <a:chOff x="0" y="0"/>
            <a:chExt cx="80770" cy="84291"/>
          </a:xfrm>
        </p:grpSpPr>
        <p:sp>
          <p:nvSpPr>
            <p:cNvPr id="756" name="path"/>
            <p:cNvSpPr/>
            <p:nvPr>
              <p:custDataLst>
                <p:tags r:id="rId197"/>
              </p:custDataLst>
            </p:nvPr>
          </p:nvSpPr>
          <p:spPr>
            <a:xfrm>
              <a:off x="2328" y="26285"/>
              <a:ext cx="3733" cy="31699"/>
            </a:xfrm>
            <a:custGeom>
              <a:avLst/>
              <a:gdLst/>
              <a:ahLst/>
              <a:cxnLst/>
              <a:rect l="0" t="0" r="0" b="0"/>
              <a:pathLst>
                <a:path w="5" h="49">
                  <a:moveTo>
                    <a:pt x="2" y="49"/>
                  </a:moveTo>
                  <a:lnTo>
                    <a:pt x="2" y="0"/>
                  </a:lnTo>
                </a:path>
              </a:pathLst>
            </a:custGeom>
            <a:noFill/>
            <a:ln w="3733" cap="flat">
              <a:solidFill>
                <a:srgbClr val="221815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757" name="path"/>
            <p:cNvSpPr/>
            <p:nvPr>
              <p:custDataLst>
                <p:tags r:id="rId198"/>
              </p:custDataLst>
            </p:nvPr>
          </p:nvSpPr>
          <p:spPr>
            <a:xfrm>
              <a:off x="0" y="0"/>
              <a:ext cx="80770" cy="84291"/>
            </a:xfrm>
            <a:custGeom>
              <a:avLst/>
              <a:gdLst/>
              <a:ahLst/>
              <a:cxnLst/>
              <a:rect l="0" t="0" r="0" b="0"/>
              <a:pathLst>
                <a:path w="127" h="132">
                  <a:moveTo>
                    <a:pt x="0" y="91"/>
                  </a:moveTo>
                  <a:lnTo>
                    <a:pt x="14" y="91"/>
                  </a:lnTo>
                  <a:lnTo>
                    <a:pt x="6" y="132"/>
                  </a:lnTo>
                  <a:lnTo>
                    <a:pt x="0" y="91"/>
                  </a:lnTo>
                  <a:close/>
                </a:path>
                <a:path w="127" h="132">
                  <a:moveTo>
                    <a:pt x="0" y="41"/>
                  </a:moveTo>
                  <a:lnTo>
                    <a:pt x="14" y="41"/>
                  </a:lnTo>
                  <a:lnTo>
                    <a:pt x="6" y="0"/>
                  </a:lnTo>
                  <a:lnTo>
                    <a:pt x="0" y="41"/>
                  </a:lnTo>
                  <a:close/>
                </a:path>
                <a:path w="127" h="132">
                  <a:moveTo>
                    <a:pt x="111" y="91"/>
                  </a:moveTo>
                  <a:lnTo>
                    <a:pt x="127" y="91"/>
                  </a:lnTo>
                  <a:lnTo>
                    <a:pt x="119" y="132"/>
                  </a:lnTo>
                  <a:lnTo>
                    <a:pt x="111" y="91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</p:grpSp>
      <p:sp>
        <p:nvSpPr>
          <p:cNvPr id="759" name="path"/>
          <p:cNvSpPr/>
          <p:nvPr>
            <p:custDataLst>
              <p:tags r:id="rId199"/>
            </p:custDataLst>
          </p:nvPr>
        </p:nvSpPr>
        <p:spPr>
          <a:xfrm>
            <a:off x="6639071" y="6196068"/>
            <a:ext cx="27330" cy="8750"/>
          </a:xfrm>
          <a:custGeom>
            <a:avLst/>
            <a:gdLst/>
            <a:ahLst/>
            <a:cxnLst/>
            <a:rect l="0" t="0" r="0" b="0"/>
            <a:pathLst>
              <a:path w="43" h="13">
                <a:moveTo>
                  <a:pt x="0" y="0"/>
                </a:moveTo>
                <a:lnTo>
                  <a:pt x="43" y="7"/>
                </a:lnTo>
                <a:lnTo>
                  <a:pt x="0" y="13"/>
                </a:lnTo>
                <a:lnTo>
                  <a:pt x="0" y="0"/>
                </a:lnTo>
                <a:close/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60" name="path"/>
          <p:cNvSpPr/>
          <p:nvPr>
            <p:custDataLst>
              <p:tags r:id="rId200"/>
            </p:custDataLst>
          </p:nvPr>
        </p:nvSpPr>
        <p:spPr>
          <a:xfrm>
            <a:off x="6446682" y="5248519"/>
            <a:ext cx="174380" cy="35082"/>
          </a:xfrm>
          <a:custGeom>
            <a:avLst/>
            <a:gdLst/>
            <a:ahLst/>
            <a:cxnLst/>
            <a:rect l="0" t="0" r="0" b="0"/>
            <a:pathLst>
              <a:path w="274" h="55">
                <a:moveTo>
                  <a:pt x="210" y="24"/>
                </a:moveTo>
                <a:lnTo>
                  <a:pt x="271" y="24"/>
                </a:lnTo>
                <a:moveTo>
                  <a:pt x="210" y="30"/>
                </a:moveTo>
                <a:lnTo>
                  <a:pt x="264" y="30"/>
                </a:lnTo>
                <a:moveTo>
                  <a:pt x="3" y="49"/>
                </a:moveTo>
                <a:lnTo>
                  <a:pt x="3" y="49"/>
                </a:lnTo>
                <a:moveTo>
                  <a:pt x="208" y="44"/>
                </a:moveTo>
                <a:lnTo>
                  <a:pt x="175" y="44"/>
                </a:lnTo>
                <a:moveTo>
                  <a:pt x="210" y="46"/>
                </a:moveTo>
                <a:lnTo>
                  <a:pt x="176" y="46"/>
                </a:lnTo>
                <a:moveTo>
                  <a:pt x="207" y="35"/>
                </a:moveTo>
                <a:lnTo>
                  <a:pt x="210" y="35"/>
                </a:lnTo>
                <a:moveTo>
                  <a:pt x="210" y="19"/>
                </a:moveTo>
                <a:lnTo>
                  <a:pt x="207" y="19"/>
                </a:lnTo>
                <a:moveTo>
                  <a:pt x="176" y="9"/>
                </a:moveTo>
                <a:lnTo>
                  <a:pt x="210" y="9"/>
                </a:lnTo>
                <a:moveTo>
                  <a:pt x="175" y="10"/>
                </a:moveTo>
                <a:lnTo>
                  <a:pt x="208" y="10"/>
                </a:lnTo>
                <a:moveTo>
                  <a:pt x="169" y="2"/>
                </a:moveTo>
                <a:lnTo>
                  <a:pt x="168" y="3"/>
                </a:lnTo>
                <a:moveTo>
                  <a:pt x="168" y="3"/>
                </a:moveTo>
                <a:lnTo>
                  <a:pt x="167" y="4"/>
                </a:lnTo>
                <a:moveTo>
                  <a:pt x="169" y="52"/>
                </a:moveTo>
                <a:lnTo>
                  <a:pt x="168" y="51"/>
                </a:lnTo>
                <a:moveTo>
                  <a:pt x="168" y="51"/>
                </a:moveTo>
                <a:lnTo>
                  <a:pt x="167" y="51"/>
                </a:lnTo>
                <a:moveTo>
                  <a:pt x="175" y="10"/>
                </a:moveTo>
                <a:lnTo>
                  <a:pt x="175" y="10"/>
                </a:lnTo>
                <a:moveTo>
                  <a:pt x="175" y="10"/>
                </a:moveTo>
                <a:lnTo>
                  <a:pt x="176" y="9"/>
                </a:lnTo>
                <a:moveTo>
                  <a:pt x="164" y="44"/>
                </a:moveTo>
                <a:lnTo>
                  <a:pt x="171" y="37"/>
                </a:lnTo>
                <a:moveTo>
                  <a:pt x="208" y="44"/>
                </a:moveTo>
                <a:lnTo>
                  <a:pt x="208" y="45"/>
                </a:lnTo>
                <a:moveTo>
                  <a:pt x="208" y="45"/>
                </a:moveTo>
                <a:lnTo>
                  <a:pt x="209" y="46"/>
                </a:lnTo>
                <a:moveTo>
                  <a:pt x="171" y="17"/>
                </a:moveTo>
                <a:lnTo>
                  <a:pt x="164" y="10"/>
                </a:lnTo>
                <a:moveTo>
                  <a:pt x="176" y="46"/>
                </a:moveTo>
                <a:lnTo>
                  <a:pt x="175" y="45"/>
                </a:lnTo>
                <a:moveTo>
                  <a:pt x="175" y="45"/>
                </a:moveTo>
                <a:lnTo>
                  <a:pt x="175" y="44"/>
                </a:lnTo>
                <a:moveTo>
                  <a:pt x="167" y="51"/>
                </a:moveTo>
                <a:lnTo>
                  <a:pt x="175" y="44"/>
                </a:lnTo>
                <a:moveTo>
                  <a:pt x="171" y="37"/>
                </a:moveTo>
                <a:lnTo>
                  <a:pt x="171" y="17"/>
                </a:lnTo>
                <a:moveTo>
                  <a:pt x="209" y="9"/>
                </a:moveTo>
                <a:lnTo>
                  <a:pt x="208" y="10"/>
                </a:lnTo>
                <a:moveTo>
                  <a:pt x="208" y="10"/>
                </a:moveTo>
                <a:lnTo>
                  <a:pt x="208" y="10"/>
                </a:lnTo>
                <a:moveTo>
                  <a:pt x="208" y="19"/>
                </a:moveTo>
                <a:lnTo>
                  <a:pt x="208" y="10"/>
                </a:lnTo>
                <a:moveTo>
                  <a:pt x="210" y="46"/>
                </a:moveTo>
                <a:lnTo>
                  <a:pt x="210" y="9"/>
                </a:lnTo>
                <a:moveTo>
                  <a:pt x="208" y="44"/>
                </a:moveTo>
                <a:lnTo>
                  <a:pt x="208" y="35"/>
                </a:lnTo>
                <a:moveTo>
                  <a:pt x="207" y="35"/>
                </a:moveTo>
                <a:lnTo>
                  <a:pt x="207" y="19"/>
                </a:lnTo>
                <a:moveTo>
                  <a:pt x="175" y="10"/>
                </a:moveTo>
                <a:lnTo>
                  <a:pt x="167" y="4"/>
                </a:lnTo>
                <a:moveTo>
                  <a:pt x="176" y="9"/>
                </a:moveTo>
                <a:lnTo>
                  <a:pt x="169" y="2"/>
                </a:lnTo>
                <a:moveTo>
                  <a:pt x="169" y="52"/>
                </a:moveTo>
                <a:lnTo>
                  <a:pt x="176" y="46"/>
                </a:lnTo>
                <a:moveTo>
                  <a:pt x="3" y="49"/>
                </a:moveTo>
                <a:lnTo>
                  <a:pt x="6" y="51"/>
                </a:lnTo>
                <a:moveTo>
                  <a:pt x="2" y="49"/>
                </a:moveTo>
                <a:lnTo>
                  <a:pt x="6" y="52"/>
                </a:lnTo>
                <a:moveTo>
                  <a:pt x="2" y="6"/>
                </a:moveTo>
                <a:lnTo>
                  <a:pt x="6" y="2"/>
                </a:lnTo>
                <a:moveTo>
                  <a:pt x="6" y="4"/>
                </a:moveTo>
                <a:lnTo>
                  <a:pt x="3" y="6"/>
                </a:lnTo>
                <a:moveTo>
                  <a:pt x="12" y="42"/>
                </a:moveTo>
                <a:lnTo>
                  <a:pt x="12" y="12"/>
                </a:lnTo>
                <a:moveTo>
                  <a:pt x="3" y="6"/>
                </a:moveTo>
                <a:lnTo>
                  <a:pt x="3" y="49"/>
                </a:lnTo>
                <a:moveTo>
                  <a:pt x="2" y="49"/>
                </a:moveTo>
                <a:lnTo>
                  <a:pt x="2" y="6"/>
                </a:lnTo>
                <a:moveTo>
                  <a:pt x="6" y="52"/>
                </a:moveTo>
                <a:lnTo>
                  <a:pt x="6" y="51"/>
                </a:lnTo>
                <a:moveTo>
                  <a:pt x="6" y="51"/>
                </a:moveTo>
                <a:lnTo>
                  <a:pt x="6" y="51"/>
                </a:lnTo>
                <a:moveTo>
                  <a:pt x="6" y="2"/>
                </a:moveTo>
                <a:lnTo>
                  <a:pt x="6" y="3"/>
                </a:lnTo>
                <a:moveTo>
                  <a:pt x="6" y="3"/>
                </a:moveTo>
                <a:lnTo>
                  <a:pt x="6" y="4"/>
                </a:lnTo>
                <a:moveTo>
                  <a:pt x="14" y="44"/>
                </a:moveTo>
                <a:lnTo>
                  <a:pt x="12" y="42"/>
                </a:lnTo>
                <a:moveTo>
                  <a:pt x="12" y="12"/>
                </a:moveTo>
                <a:lnTo>
                  <a:pt x="14" y="10"/>
                </a:lnTo>
                <a:moveTo>
                  <a:pt x="2" y="49"/>
                </a:moveTo>
                <a:lnTo>
                  <a:pt x="3" y="49"/>
                </a:lnTo>
                <a:moveTo>
                  <a:pt x="3" y="45"/>
                </a:moveTo>
                <a:lnTo>
                  <a:pt x="2" y="45"/>
                </a:lnTo>
                <a:moveTo>
                  <a:pt x="2" y="5"/>
                </a:moveTo>
                <a:lnTo>
                  <a:pt x="3" y="6"/>
                </a:lnTo>
                <a:moveTo>
                  <a:pt x="3" y="6"/>
                </a:moveTo>
                <a:lnTo>
                  <a:pt x="3" y="6"/>
                </a:lnTo>
                <a:moveTo>
                  <a:pt x="2" y="37"/>
                </a:moveTo>
                <a:lnTo>
                  <a:pt x="3" y="37"/>
                </a:lnTo>
                <a:moveTo>
                  <a:pt x="3" y="17"/>
                </a:moveTo>
                <a:lnTo>
                  <a:pt x="2" y="17"/>
                </a:lnTo>
                <a:moveTo>
                  <a:pt x="2" y="9"/>
                </a:moveTo>
                <a:lnTo>
                  <a:pt x="3" y="9"/>
                </a:lnTo>
                <a:moveTo>
                  <a:pt x="6" y="2"/>
                </a:moveTo>
                <a:lnTo>
                  <a:pt x="169" y="2"/>
                </a:lnTo>
                <a:moveTo>
                  <a:pt x="167" y="4"/>
                </a:moveTo>
                <a:lnTo>
                  <a:pt x="6" y="4"/>
                </a:lnTo>
                <a:moveTo>
                  <a:pt x="164" y="10"/>
                </a:moveTo>
                <a:lnTo>
                  <a:pt x="14" y="10"/>
                </a:lnTo>
                <a:moveTo>
                  <a:pt x="164" y="44"/>
                </a:moveTo>
                <a:lnTo>
                  <a:pt x="14" y="44"/>
                </a:lnTo>
                <a:moveTo>
                  <a:pt x="6" y="51"/>
                </a:moveTo>
                <a:lnTo>
                  <a:pt x="167" y="51"/>
                </a:lnTo>
                <a:moveTo>
                  <a:pt x="6" y="52"/>
                </a:moveTo>
                <a:lnTo>
                  <a:pt x="169" y="52"/>
                </a:lnTo>
              </a:path>
            </a:pathLst>
          </a:custGeom>
          <a:noFill/>
          <a:ln w="3517" cap="sq">
            <a:solidFill>
              <a:srgbClr val="20272F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63" name="path"/>
          <p:cNvSpPr/>
          <p:nvPr>
            <p:custDataLst>
              <p:tags r:id="rId201"/>
            </p:custDataLst>
          </p:nvPr>
        </p:nvSpPr>
        <p:spPr>
          <a:xfrm>
            <a:off x="5610124" y="5250052"/>
            <a:ext cx="172635" cy="34467"/>
          </a:xfrm>
          <a:custGeom>
            <a:avLst/>
            <a:gdLst/>
            <a:ahLst/>
            <a:cxnLst/>
            <a:rect l="0" t="0" r="0" b="0"/>
            <a:pathLst>
              <a:path w="271" h="54">
                <a:moveTo>
                  <a:pt x="64" y="24"/>
                </a:moveTo>
                <a:lnTo>
                  <a:pt x="2" y="24"/>
                </a:lnTo>
                <a:moveTo>
                  <a:pt x="64" y="29"/>
                </a:moveTo>
                <a:lnTo>
                  <a:pt x="10" y="29"/>
                </a:lnTo>
                <a:moveTo>
                  <a:pt x="268" y="5"/>
                </a:moveTo>
                <a:lnTo>
                  <a:pt x="268" y="5"/>
                </a:lnTo>
                <a:moveTo>
                  <a:pt x="269" y="48"/>
                </a:moveTo>
                <a:lnTo>
                  <a:pt x="269" y="5"/>
                </a:lnTo>
                <a:moveTo>
                  <a:pt x="265" y="51"/>
                </a:moveTo>
                <a:lnTo>
                  <a:pt x="265" y="50"/>
                </a:lnTo>
                <a:moveTo>
                  <a:pt x="265" y="50"/>
                </a:moveTo>
                <a:lnTo>
                  <a:pt x="264" y="50"/>
                </a:lnTo>
                <a:moveTo>
                  <a:pt x="265" y="2"/>
                </a:moveTo>
                <a:lnTo>
                  <a:pt x="265" y="3"/>
                </a:lnTo>
                <a:moveTo>
                  <a:pt x="265" y="3"/>
                </a:moveTo>
                <a:lnTo>
                  <a:pt x="264" y="3"/>
                </a:lnTo>
                <a:moveTo>
                  <a:pt x="257" y="44"/>
                </a:moveTo>
                <a:lnTo>
                  <a:pt x="259" y="42"/>
                </a:lnTo>
                <a:moveTo>
                  <a:pt x="259" y="11"/>
                </a:moveTo>
                <a:lnTo>
                  <a:pt x="257" y="10"/>
                </a:lnTo>
                <a:moveTo>
                  <a:pt x="268" y="48"/>
                </a:moveTo>
                <a:lnTo>
                  <a:pt x="268" y="48"/>
                </a:lnTo>
                <a:moveTo>
                  <a:pt x="268" y="48"/>
                </a:moveTo>
                <a:lnTo>
                  <a:pt x="267" y="48"/>
                </a:lnTo>
                <a:moveTo>
                  <a:pt x="267" y="44"/>
                </a:moveTo>
                <a:lnTo>
                  <a:pt x="269" y="44"/>
                </a:lnTo>
                <a:moveTo>
                  <a:pt x="268" y="5"/>
                </a:moveTo>
                <a:lnTo>
                  <a:pt x="267" y="6"/>
                </a:lnTo>
                <a:moveTo>
                  <a:pt x="269" y="36"/>
                </a:moveTo>
                <a:lnTo>
                  <a:pt x="267" y="36"/>
                </a:lnTo>
                <a:moveTo>
                  <a:pt x="267" y="17"/>
                </a:moveTo>
                <a:lnTo>
                  <a:pt x="269" y="17"/>
                </a:lnTo>
                <a:moveTo>
                  <a:pt x="269" y="9"/>
                </a:moveTo>
                <a:lnTo>
                  <a:pt x="267" y="9"/>
                </a:lnTo>
                <a:moveTo>
                  <a:pt x="265" y="2"/>
                </a:moveTo>
                <a:lnTo>
                  <a:pt x="105" y="2"/>
                </a:lnTo>
                <a:moveTo>
                  <a:pt x="105" y="3"/>
                </a:moveTo>
                <a:lnTo>
                  <a:pt x="264" y="3"/>
                </a:lnTo>
                <a:moveTo>
                  <a:pt x="108" y="10"/>
                </a:moveTo>
                <a:lnTo>
                  <a:pt x="257" y="10"/>
                </a:lnTo>
                <a:moveTo>
                  <a:pt x="108" y="44"/>
                </a:moveTo>
                <a:lnTo>
                  <a:pt x="257" y="44"/>
                </a:lnTo>
                <a:moveTo>
                  <a:pt x="264" y="50"/>
                </a:moveTo>
                <a:lnTo>
                  <a:pt x="105" y="50"/>
                </a:lnTo>
                <a:moveTo>
                  <a:pt x="265" y="51"/>
                </a:moveTo>
                <a:lnTo>
                  <a:pt x="105" y="51"/>
                </a:lnTo>
                <a:moveTo>
                  <a:pt x="25" y="24"/>
                </a:moveTo>
                <a:lnTo>
                  <a:pt x="25" y="29"/>
                </a:lnTo>
                <a:moveTo>
                  <a:pt x="65" y="43"/>
                </a:moveTo>
                <a:lnTo>
                  <a:pt x="98" y="43"/>
                </a:lnTo>
                <a:moveTo>
                  <a:pt x="64" y="45"/>
                </a:moveTo>
                <a:lnTo>
                  <a:pt x="97" y="45"/>
                </a:lnTo>
                <a:moveTo>
                  <a:pt x="66" y="34"/>
                </a:moveTo>
                <a:lnTo>
                  <a:pt x="64" y="34"/>
                </a:lnTo>
                <a:moveTo>
                  <a:pt x="64" y="19"/>
                </a:moveTo>
                <a:lnTo>
                  <a:pt x="66" y="19"/>
                </a:lnTo>
                <a:moveTo>
                  <a:pt x="97" y="9"/>
                </a:moveTo>
                <a:lnTo>
                  <a:pt x="64" y="9"/>
                </a:lnTo>
                <a:moveTo>
                  <a:pt x="98" y="10"/>
                </a:moveTo>
                <a:lnTo>
                  <a:pt x="65" y="10"/>
                </a:lnTo>
                <a:moveTo>
                  <a:pt x="105" y="2"/>
                </a:moveTo>
                <a:lnTo>
                  <a:pt x="105" y="3"/>
                </a:lnTo>
                <a:moveTo>
                  <a:pt x="105" y="3"/>
                </a:moveTo>
                <a:lnTo>
                  <a:pt x="105" y="3"/>
                </a:lnTo>
                <a:moveTo>
                  <a:pt x="105" y="51"/>
                </a:moveTo>
                <a:lnTo>
                  <a:pt x="105" y="50"/>
                </a:lnTo>
                <a:moveTo>
                  <a:pt x="105" y="50"/>
                </a:moveTo>
                <a:lnTo>
                  <a:pt x="105" y="50"/>
                </a:lnTo>
                <a:moveTo>
                  <a:pt x="98" y="10"/>
                </a:moveTo>
                <a:lnTo>
                  <a:pt x="97" y="9"/>
                </a:lnTo>
                <a:moveTo>
                  <a:pt x="97" y="9"/>
                </a:moveTo>
                <a:lnTo>
                  <a:pt x="97" y="9"/>
                </a:lnTo>
                <a:moveTo>
                  <a:pt x="108" y="44"/>
                </a:moveTo>
                <a:lnTo>
                  <a:pt x="101" y="37"/>
                </a:lnTo>
                <a:moveTo>
                  <a:pt x="65" y="43"/>
                </a:moveTo>
                <a:lnTo>
                  <a:pt x="65" y="44"/>
                </a:lnTo>
                <a:moveTo>
                  <a:pt x="65" y="44"/>
                </a:moveTo>
                <a:lnTo>
                  <a:pt x="64" y="45"/>
                </a:lnTo>
                <a:moveTo>
                  <a:pt x="101" y="17"/>
                </a:moveTo>
                <a:lnTo>
                  <a:pt x="108" y="10"/>
                </a:lnTo>
                <a:moveTo>
                  <a:pt x="97" y="45"/>
                </a:moveTo>
                <a:lnTo>
                  <a:pt x="97" y="44"/>
                </a:lnTo>
                <a:moveTo>
                  <a:pt x="97" y="44"/>
                </a:moveTo>
                <a:lnTo>
                  <a:pt x="98" y="43"/>
                </a:lnTo>
                <a:moveTo>
                  <a:pt x="105" y="50"/>
                </a:moveTo>
                <a:lnTo>
                  <a:pt x="98" y="43"/>
                </a:lnTo>
                <a:moveTo>
                  <a:pt x="101" y="37"/>
                </a:moveTo>
                <a:lnTo>
                  <a:pt x="101" y="17"/>
                </a:lnTo>
                <a:moveTo>
                  <a:pt x="64" y="9"/>
                </a:moveTo>
                <a:lnTo>
                  <a:pt x="65" y="9"/>
                </a:lnTo>
                <a:moveTo>
                  <a:pt x="65" y="9"/>
                </a:moveTo>
                <a:lnTo>
                  <a:pt x="65" y="9"/>
                </a:lnTo>
                <a:moveTo>
                  <a:pt x="65" y="19"/>
                </a:moveTo>
                <a:lnTo>
                  <a:pt x="65" y="10"/>
                </a:lnTo>
                <a:moveTo>
                  <a:pt x="64" y="45"/>
                </a:moveTo>
                <a:lnTo>
                  <a:pt x="64" y="9"/>
                </a:lnTo>
                <a:moveTo>
                  <a:pt x="65" y="43"/>
                </a:moveTo>
                <a:lnTo>
                  <a:pt x="65" y="34"/>
                </a:lnTo>
                <a:moveTo>
                  <a:pt x="66" y="34"/>
                </a:moveTo>
                <a:lnTo>
                  <a:pt x="66" y="19"/>
                </a:lnTo>
                <a:moveTo>
                  <a:pt x="98" y="10"/>
                </a:moveTo>
                <a:lnTo>
                  <a:pt x="105" y="3"/>
                </a:lnTo>
                <a:moveTo>
                  <a:pt x="97" y="9"/>
                </a:moveTo>
                <a:lnTo>
                  <a:pt x="105" y="2"/>
                </a:lnTo>
                <a:moveTo>
                  <a:pt x="105" y="51"/>
                </a:moveTo>
                <a:lnTo>
                  <a:pt x="97" y="45"/>
                </a:lnTo>
                <a:moveTo>
                  <a:pt x="267" y="48"/>
                </a:moveTo>
                <a:lnTo>
                  <a:pt x="264" y="50"/>
                </a:lnTo>
                <a:moveTo>
                  <a:pt x="269" y="48"/>
                </a:moveTo>
                <a:lnTo>
                  <a:pt x="265" y="51"/>
                </a:lnTo>
                <a:moveTo>
                  <a:pt x="269" y="5"/>
                </a:moveTo>
                <a:lnTo>
                  <a:pt x="265" y="2"/>
                </a:lnTo>
                <a:moveTo>
                  <a:pt x="264" y="3"/>
                </a:moveTo>
                <a:lnTo>
                  <a:pt x="267" y="6"/>
                </a:lnTo>
                <a:moveTo>
                  <a:pt x="259" y="42"/>
                </a:moveTo>
                <a:lnTo>
                  <a:pt x="259" y="11"/>
                </a:lnTo>
                <a:moveTo>
                  <a:pt x="267" y="6"/>
                </a:moveTo>
                <a:lnTo>
                  <a:pt x="267" y="48"/>
                </a:lnTo>
              </a:path>
            </a:pathLst>
          </a:custGeom>
          <a:noFill/>
          <a:ln w="3517" cap="sq">
            <a:solidFill>
              <a:srgbClr val="20272F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64" name="path"/>
          <p:cNvSpPr/>
          <p:nvPr>
            <p:custDataLst>
              <p:tags r:id="rId202"/>
            </p:custDataLst>
          </p:nvPr>
        </p:nvSpPr>
        <p:spPr>
          <a:xfrm>
            <a:off x="5604219" y="5263539"/>
            <a:ext cx="19843" cy="292814"/>
          </a:xfrm>
          <a:custGeom>
            <a:avLst/>
            <a:gdLst/>
            <a:ahLst/>
            <a:cxnLst/>
            <a:rect l="0" t="0" r="0" b="0"/>
            <a:pathLst>
              <a:path w="31" h="461">
                <a:moveTo>
                  <a:pt x="5" y="412"/>
                </a:moveTo>
                <a:lnTo>
                  <a:pt x="5" y="412"/>
                </a:lnTo>
                <a:moveTo>
                  <a:pt x="5" y="413"/>
                </a:moveTo>
                <a:lnTo>
                  <a:pt x="5" y="413"/>
                </a:lnTo>
                <a:moveTo>
                  <a:pt x="25" y="412"/>
                </a:moveTo>
                <a:lnTo>
                  <a:pt x="25" y="412"/>
                </a:lnTo>
                <a:moveTo>
                  <a:pt x="25" y="413"/>
                </a:moveTo>
                <a:lnTo>
                  <a:pt x="25" y="413"/>
                </a:lnTo>
                <a:moveTo>
                  <a:pt x="14" y="422"/>
                </a:moveTo>
                <a:lnTo>
                  <a:pt x="14" y="422"/>
                </a:lnTo>
                <a:moveTo>
                  <a:pt x="10" y="422"/>
                </a:moveTo>
                <a:lnTo>
                  <a:pt x="10" y="422"/>
                </a:lnTo>
                <a:moveTo>
                  <a:pt x="10" y="422"/>
                </a:moveTo>
                <a:lnTo>
                  <a:pt x="10" y="422"/>
                </a:lnTo>
                <a:moveTo>
                  <a:pt x="10" y="422"/>
                </a:moveTo>
                <a:lnTo>
                  <a:pt x="10" y="422"/>
                </a:lnTo>
                <a:moveTo>
                  <a:pt x="10" y="424"/>
                </a:moveTo>
                <a:lnTo>
                  <a:pt x="10" y="424"/>
                </a:lnTo>
                <a:moveTo>
                  <a:pt x="13" y="425"/>
                </a:moveTo>
                <a:lnTo>
                  <a:pt x="13" y="425"/>
                </a:lnTo>
                <a:moveTo>
                  <a:pt x="13" y="425"/>
                </a:moveTo>
                <a:lnTo>
                  <a:pt x="13" y="425"/>
                </a:lnTo>
                <a:moveTo>
                  <a:pt x="13" y="424"/>
                </a:moveTo>
                <a:lnTo>
                  <a:pt x="13" y="424"/>
                </a:lnTo>
                <a:moveTo>
                  <a:pt x="13" y="424"/>
                </a:moveTo>
                <a:lnTo>
                  <a:pt x="13" y="424"/>
                </a:lnTo>
                <a:moveTo>
                  <a:pt x="13" y="422"/>
                </a:moveTo>
                <a:lnTo>
                  <a:pt x="13" y="422"/>
                </a:lnTo>
                <a:moveTo>
                  <a:pt x="10" y="422"/>
                </a:moveTo>
                <a:lnTo>
                  <a:pt x="10" y="422"/>
                </a:lnTo>
                <a:moveTo>
                  <a:pt x="10" y="422"/>
                </a:moveTo>
                <a:lnTo>
                  <a:pt x="10" y="422"/>
                </a:lnTo>
                <a:moveTo>
                  <a:pt x="25" y="412"/>
                </a:moveTo>
                <a:lnTo>
                  <a:pt x="25" y="412"/>
                </a:lnTo>
                <a:moveTo>
                  <a:pt x="25" y="413"/>
                </a:moveTo>
                <a:lnTo>
                  <a:pt x="25" y="413"/>
                </a:lnTo>
                <a:moveTo>
                  <a:pt x="5" y="412"/>
                </a:moveTo>
                <a:lnTo>
                  <a:pt x="5" y="412"/>
                </a:lnTo>
                <a:moveTo>
                  <a:pt x="12" y="2"/>
                </a:moveTo>
                <a:lnTo>
                  <a:pt x="12" y="388"/>
                </a:lnTo>
                <a:moveTo>
                  <a:pt x="19" y="8"/>
                </a:moveTo>
                <a:lnTo>
                  <a:pt x="19" y="388"/>
                </a:lnTo>
                <a:moveTo>
                  <a:pt x="11" y="388"/>
                </a:moveTo>
                <a:lnTo>
                  <a:pt x="11" y="388"/>
                </a:lnTo>
                <a:moveTo>
                  <a:pt x="20" y="388"/>
                </a:moveTo>
                <a:lnTo>
                  <a:pt x="20" y="388"/>
                </a:lnTo>
                <a:moveTo>
                  <a:pt x="11" y="388"/>
                </a:moveTo>
                <a:lnTo>
                  <a:pt x="20" y="388"/>
                </a:lnTo>
                <a:moveTo>
                  <a:pt x="19" y="388"/>
                </a:moveTo>
                <a:lnTo>
                  <a:pt x="12" y="388"/>
                </a:lnTo>
                <a:moveTo>
                  <a:pt x="19" y="388"/>
                </a:moveTo>
                <a:lnTo>
                  <a:pt x="11" y="388"/>
                </a:lnTo>
                <a:moveTo>
                  <a:pt x="6" y="412"/>
                </a:moveTo>
                <a:lnTo>
                  <a:pt x="5" y="412"/>
                </a:lnTo>
                <a:moveTo>
                  <a:pt x="6" y="413"/>
                </a:moveTo>
                <a:lnTo>
                  <a:pt x="5" y="413"/>
                </a:lnTo>
                <a:moveTo>
                  <a:pt x="25" y="412"/>
                </a:moveTo>
                <a:lnTo>
                  <a:pt x="25" y="412"/>
                </a:lnTo>
                <a:moveTo>
                  <a:pt x="25" y="413"/>
                </a:moveTo>
                <a:lnTo>
                  <a:pt x="25" y="413"/>
                </a:lnTo>
                <a:moveTo>
                  <a:pt x="4" y="393"/>
                </a:moveTo>
                <a:lnTo>
                  <a:pt x="3" y="395"/>
                </a:lnTo>
                <a:moveTo>
                  <a:pt x="12" y="422"/>
                </a:moveTo>
                <a:lnTo>
                  <a:pt x="10" y="424"/>
                </a:lnTo>
                <a:moveTo>
                  <a:pt x="13" y="422"/>
                </a:moveTo>
                <a:lnTo>
                  <a:pt x="10" y="424"/>
                </a:lnTo>
                <a:moveTo>
                  <a:pt x="4" y="449"/>
                </a:moveTo>
                <a:lnTo>
                  <a:pt x="2" y="451"/>
                </a:lnTo>
                <a:moveTo>
                  <a:pt x="2" y="409"/>
                </a:moveTo>
                <a:lnTo>
                  <a:pt x="2" y="412"/>
                </a:lnTo>
                <a:moveTo>
                  <a:pt x="2" y="414"/>
                </a:moveTo>
                <a:lnTo>
                  <a:pt x="2" y="443"/>
                </a:lnTo>
                <a:moveTo>
                  <a:pt x="2" y="451"/>
                </a:moveTo>
                <a:lnTo>
                  <a:pt x="2" y="458"/>
                </a:lnTo>
                <a:moveTo>
                  <a:pt x="2" y="412"/>
                </a:moveTo>
                <a:lnTo>
                  <a:pt x="2" y="409"/>
                </a:lnTo>
                <a:moveTo>
                  <a:pt x="2" y="398"/>
                </a:moveTo>
                <a:lnTo>
                  <a:pt x="2" y="409"/>
                </a:lnTo>
                <a:moveTo>
                  <a:pt x="3" y="398"/>
                </a:moveTo>
                <a:lnTo>
                  <a:pt x="3" y="409"/>
                </a:lnTo>
                <a:moveTo>
                  <a:pt x="3" y="395"/>
                </a:moveTo>
                <a:lnTo>
                  <a:pt x="3" y="395"/>
                </a:lnTo>
                <a:moveTo>
                  <a:pt x="4" y="423"/>
                </a:moveTo>
                <a:lnTo>
                  <a:pt x="4" y="425"/>
                </a:lnTo>
                <a:moveTo>
                  <a:pt x="4" y="426"/>
                </a:moveTo>
                <a:lnTo>
                  <a:pt x="4" y="429"/>
                </a:lnTo>
                <a:moveTo>
                  <a:pt x="10" y="422"/>
                </a:moveTo>
                <a:lnTo>
                  <a:pt x="10" y="422"/>
                </a:lnTo>
                <a:moveTo>
                  <a:pt x="10" y="425"/>
                </a:moveTo>
                <a:lnTo>
                  <a:pt x="10" y="424"/>
                </a:lnTo>
                <a:moveTo>
                  <a:pt x="13" y="424"/>
                </a:moveTo>
                <a:lnTo>
                  <a:pt x="13" y="425"/>
                </a:lnTo>
                <a:moveTo>
                  <a:pt x="13" y="422"/>
                </a:moveTo>
                <a:lnTo>
                  <a:pt x="13" y="422"/>
                </a:lnTo>
                <a:moveTo>
                  <a:pt x="24" y="412"/>
                </a:moveTo>
                <a:lnTo>
                  <a:pt x="25" y="412"/>
                </a:lnTo>
                <a:moveTo>
                  <a:pt x="5" y="413"/>
                </a:moveTo>
                <a:lnTo>
                  <a:pt x="6" y="414"/>
                </a:lnTo>
                <a:moveTo>
                  <a:pt x="9" y="421"/>
                </a:moveTo>
                <a:lnTo>
                  <a:pt x="4" y="415"/>
                </a:lnTo>
                <a:moveTo>
                  <a:pt x="26" y="415"/>
                </a:moveTo>
                <a:lnTo>
                  <a:pt x="21" y="421"/>
                </a:lnTo>
                <a:moveTo>
                  <a:pt x="11" y="412"/>
                </a:moveTo>
                <a:lnTo>
                  <a:pt x="24" y="412"/>
                </a:lnTo>
                <a:moveTo>
                  <a:pt x="6" y="413"/>
                </a:moveTo>
                <a:lnTo>
                  <a:pt x="25" y="413"/>
                </a:lnTo>
                <a:moveTo>
                  <a:pt x="24" y="412"/>
                </a:moveTo>
                <a:lnTo>
                  <a:pt x="25" y="412"/>
                </a:lnTo>
                <a:moveTo>
                  <a:pt x="24" y="412"/>
                </a:moveTo>
                <a:lnTo>
                  <a:pt x="25" y="412"/>
                </a:lnTo>
                <a:moveTo>
                  <a:pt x="5" y="412"/>
                </a:moveTo>
                <a:lnTo>
                  <a:pt x="25" y="413"/>
                </a:lnTo>
                <a:moveTo>
                  <a:pt x="6" y="413"/>
                </a:moveTo>
                <a:lnTo>
                  <a:pt x="25" y="414"/>
                </a:lnTo>
                <a:moveTo>
                  <a:pt x="6" y="412"/>
                </a:moveTo>
                <a:lnTo>
                  <a:pt x="25" y="412"/>
                </a:lnTo>
                <a:moveTo>
                  <a:pt x="6" y="412"/>
                </a:moveTo>
                <a:lnTo>
                  <a:pt x="24" y="412"/>
                </a:lnTo>
                <a:moveTo>
                  <a:pt x="6" y="412"/>
                </a:moveTo>
                <a:lnTo>
                  <a:pt x="24" y="412"/>
                </a:lnTo>
                <a:moveTo>
                  <a:pt x="5" y="413"/>
                </a:moveTo>
                <a:lnTo>
                  <a:pt x="11" y="414"/>
                </a:lnTo>
                <a:moveTo>
                  <a:pt x="5" y="412"/>
                </a:moveTo>
                <a:lnTo>
                  <a:pt x="25" y="413"/>
                </a:lnTo>
                <a:moveTo>
                  <a:pt x="12" y="426"/>
                </a:moveTo>
                <a:lnTo>
                  <a:pt x="9" y="425"/>
                </a:lnTo>
                <a:moveTo>
                  <a:pt x="21" y="425"/>
                </a:moveTo>
                <a:lnTo>
                  <a:pt x="19" y="426"/>
                </a:lnTo>
                <a:moveTo>
                  <a:pt x="4" y="441"/>
                </a:moveTo>
                <a:lnTo>
                  <a:pt x="4" y="440"/>
                </a:lnTo>
                <a:moveTo>
                  <a:pt x="26" y="441"/>
                </a:moveTo>
                <a:lnTo>
                  <a:pt x="26" y="440"/>
                </a:lnTo>
                <a:moveTo>
                  <a:pt x="11" y="388"/>
                </a:moveTo>
                <a:lnTo>
                  <a:pt x="20" y="388"/>
                </a:lnTo>
                <a:moveTo>
                  <a:pt x="5" y="412"/>
                </a:moveTo>
                <a:lnTo>
                  <a:pt x="5" y="412"/>
                </a:lnTo>
                <a:moveTo>
                  <a:pt x="5" y="413"/>
                </a:moveTo>
                <a:lnTo>
                  <a:pt x="5" y="413"/>
                </a:lnTo>
                <a:moveTo>
                  <a:pt x="6" y="413"/>
                </a:moveTo>
                <a:lnTo>
                  <a:pt x="6" y="413"/>
                </a:lnTo>
                <a:moveTo>
                  <a:pt x="4" y="456"/>
                </a:moveTo>
                <a:lnTo>
                  <a:pt x="4" y="456"/>
                </a:lnTo>
                <a:moveTo>
                  <a:pt x="25" y="413"/>
                </a:moveTo>
                <a:lnTo>
                  <a:pt x="25" y="413"/>
                </a:lnTo>
                <a:moveTo>
                  <a:pt x="4" y="430"/>
                </a:moveTo>
                <a:lnTo>
                  <a:pt x="4" y="432"/>
                </a:lnTo>
                <a:moveTo>
                  <a:pt x="4" y="434"/>
                </a:moveTo>
                <a:lnTo>
                  <a:pt x="4" y="436"/>
                </a:lnTo>
                <a:moveTo>
                  <a:pt x="4" y="437"/>
                </a:moveTo>
                <a:lnTo>
                  <a:pt x="4" y="440"/>
                </a:lnTo>
                <a:moveTo>
                  <a:pt x="4" y="449"/>
                </a:moveTo>
                <a:lnTo>
                  <a:pt x="4" y="452"/>
                </a:lnTo>
                <a:moveTo>
                  <a:pt x="4" y="453"/>
                </a:moveTo>
                <a:lnTo>
                  <a:pt x="4" y="456"/>
                </a:lnTo>
                <a:moveTo>
                  <a:pt x="4" y="409"/>
                </a:moveTo>
                <a:lnTo>
                  <a:pt x="4" y="395"/>
                </a:lnTo>
                <a:moveTo>
                  <a:pt x="4" y="393"/>
                </a:moveTo>
                <a:lnTo>
                  <a:pt x="4" y="388"/>
                </a:lnTo>
                <a:moveTo>
                  <a:pt x="4" y="458"/>
                </a:moveTo>
                <a:lnTo>
                  <a:pt x="4" y="456"/>
                </a:lnTo>
                <a:moveTo>
                  <a:pt x="4" y="453"/>
                </a:moveTo>
                <a:lnTo>
                  <a:pt x="4" y="452"/>
                </a:lnTo>
                <a:moveTo>
                  <a:pt x="4" y="437"/>
                </a:moveTo>
                <a:lnTo>
                  <a:pt x="4" y="436"/>
                </a:lnTo>
                <a:moveTo>
                  <a:pt x="4" y="434"/>
                </a:moveTo>
                <a:lnTo>
                  <a:pt x="4" y="432"/>
                </a:lnTo>
                <a:moveTo>
                  <a:pt x="4" y="430"/>
                </a:moveTo>
                <a:lnTo>
                  <a:pt x="4" y="429"/>
                </a:lnTo>
                <a:moveTo>
                  <a:pt x="4" y="426"/>
                </a:moveTo>
                <a:lnTo>
                  <a:pt x="4" y="425"/>
                </a:lnTo>
                <a:moveTo>
                  <a:pt x="4" y="423"/>
                </a:moveTo>
                <a:lnTo>
                  <a:pt x="4" y="415"/>
                </a:lnTo>
                <a:moveTo>
                  <a:pt x="4" y="393"/>
                </a:moveTo>
                <a:lnTo>
                  <a:pt x="4" y="388"/>
                </a:lnTo>
                <a:moveTo>
                  <a:pt x="5" y="453"/>
                </a:moveTo>
                <a:lnTo>
                  <a:pt x="5" y="453"/>
                </a:lnTo>
                <a:moveTo>
                  <a:pt x="5" y="409"/>
                </a:moveTo>
                <a:lnTo>
                  <a:pt x="5" y="395"/>
                </a:lnTo>
                <a:moveTo>
                  <a:pt x="5" y="398"/>
                </a:moveTo>
                <a:lnTo>
                  <a:pt x="5" y="409"/>
                </a:lnTo>
                <a:moveTo>
                  <a:pt x="6" y="420"/>
                </a:moveTo>
                <a:lnTo>
                  <a:pt x="6" y="426"/>
                </a:lnTo>
                <a:moveTo>
                  <a:pt x="6" y="429"/>
                </a:moveTo>
                <a:lnTo>
                  <a:pt x="6" y="436"/>
                </a:lnTo>
                <a:moveTo>
                  <a:pt x="6" y="436"/>
                </a:moveTo>
                <a:lnTo>
                  <a:pt x="6" y="440"/>
                </a:lnTo>
                <a:moveTo>
                  <a:pt x="6" y="412"/>
                </a:moveTo>
                <a:lnTo>
                  <a:pt x="6" y="412"/>
                </a:lnTo>
                <a:moveTo>
                  <a:pt x="7" y="398"/>
                </a:moveTo>
                <a:lnTo>
                  <a:pt x="7" y="409"/>
                </a:lnTo>
                <a:moveTo>
                  <a:pt x="8" y="449"/>
                </a:moveTo>
                <a:lnTo>
                  <a:pt x="8" y="443"/>
                </a:lnTo>
                <a:moveTo>
                  <a:pt x="23" y="419"/>
                </a:moveTo>
                <a:lnTo>
                  <a:pt x="23" y="421"/>
                </a:lnTo>
                <a:moveTo>
                  <a:pt x="8" y="426"/>
                </a:moveTo>
                <a:lnTo>
                  <a:pt x="8" y="421"/>
                </a:lnTo>
                <a:moveTo>
                  <a:pt x="9" y="409"/>
                </a:moveTo>
                <a:lnTo>
                  <a:pt x="9" y="395"/>
                </a:lnTo>
                <a:moveTo>
                  <a:pt x="9" y="421"/>
                </a:moveTo>
                <a:lnTo>
                  <a:pt x="9" y="423"/>
                </a:lnTo>
                <a:moveTo>
                  <a:pt x="9" y="440"/>
                </a:moveTo>
                <a:lnTo>
                  <a:pt x="9" y="436"/>
                </a:lnTo>
                <a:moveTo>
                  <a:pt x="9" y="436"/>
                </a:moveTo>
                <a:lnTo>
                  <a:pt x="9" y="429"/>
                </a:lnTo>
                <a:moveTo>
                  <a:pt x="9" y="423"/>
                </a:moveTo>
                <a:lnTo>
                  <a:pt x="9" y="425"/>
                </a:lnTo>
                <a:moveTo>
                  <a:pt x="9" y="393"/>
                </a:moveTo>
                <a:lnTo>
                  <a:pt x="9" y="388"/>
                </a:lnTo>
                <a:moveTo>
                  <a:pt x="10" y="409"/>
                </a:moveTo>
                <a:lnTo>
                  <a:pt x="10" y="395"/>
                </a:lnTo>
                <a:moveTo>
                  <a:pt x="10" y="393"/>
                </a:moveTo>
                <a:lnTo>
                  <a:pt x="10" y="388"/>
                </a:lnTo>
                <a:moveTo>
                  <a:pt x="10" y="398"/>
                </a:moveTo>
                <a:lnTo>
                  <a:pt x="10" y="409"/>
                </a:lnTo>
                <a:moveTo>
                  <a:pt x="12" y="426"/>
                </a:moveTo>
                <a:lnTo>
                  <a:pt x="12" y="429"/>
                </a:lnTo>
                <a:moveTo>
                  <a:pt x="12" y="430"/>
                </a:moveTo>
                <a:lnTo>
                  <a:pt x="12" y="432"/>
                </a:lnTo>
                <a:moveTo>
                  <a:pt x="12" y="434"/>
                </a:moveTo>
                <a:lnTo>
                  <a:pt x="12" y="436"/>
                </a:lnTo>
                <a:moveTo>
                  <a:pt x="12" y="437"/>
                </a:moveTo>
                <a:lnTo>
                  <a:pt x="12" y="440"/>
                </a:lnTo>
                <a:moveTo>
                  <a:pt x="12" y="441"/>
                </a:moveTo>
                <a:lnTo>
                  <a:pt x="12" y="443"/>
                </a:lnTo>
                <a:moveTo>
                  <a:pt x="12" y="449"/>
                </a:moveTo>
                <a:lnTo>
                  <a:pt x="12" y="452"/>
                </a:lnTo>
                <a:moveTo>
                  <a:pt x="12" y="453"/>
                </a:moveTo>
                <a:lnTo>
                  <a:pt x="12" y="455"/>
                </a:lnTo>
                <a:moveTo>
                  <a:pt x="12" y="429"/>
                </a:moveTo>
                <a:lnTo>
                  <a:pt x="12" y="430"/>
                </a:lnTo>
                <a:moveTo>
                  <a:pt x="12" y="432"/>
                </a:moveTo>
                <a:lnTo>
                  <a:pt x="12" y="434"/>
                </a:lnTo>
                <a:moveTo>
                  <a:pt x="12" y="436"/>
                </a:moveTo>
                <a:lnTo>
                  <a:pt x="12" y="437"/>
                </a:lnTo>
                <a:moveTo>
                  <a:pt x="12" y="440"/>
                </a:moveTo>
                <a:lnTo>
                  <a:pt x="12" y="441"/>
                </a:lnTo>
                <a:moveTo>
                  <a:pt x="12" y="443"/>
                </a:moveTo>
                <a:lnTo>
                  <a:pt x="12" y="449"/>
                </a:lnTo>
                <a:moveTo>
                  <a:pt x="12" y="452"/>
                </a:moveTo>
                <a:lnTo>
                  <a:pt x="12" y="453"/>
                </a:lnTo>
                <a:moveTo>
                  <a:pt x="12" y="455"/>
                </a:moveTo>
                <a:lnTo>
                  <a:pt x="12" y="458"/>
                </a:lnTo>
                <a:moveTo>
                  <a:pt x="13" y="398"/>
                </a:moveTo>
                <a:lnTo>
                  <a:pt x="13" y="409"/>
                </a:lnTo>
                <a:moveTo>
                  <a:pt x="14" y="422"/>
                </a:moveTo>
                <a:lnTo>
                  <a:pt x="14" y="424"/>
                </a:lnTo>
                <a:moveTo>
                  <a:pt x="14" y="422"/>
                </a:moveTo>
                <a:lnTo>
                  <a:pt x="14" y="424"/>
                </a:lnTo>
                <a:moveTo>
                  <a:pt x="14" y="409"/>
                </a:moveTo>
                <a:lnTo>
                  <a:pt x="14" y="395"/>
                </a:lnTo>
                <a:moveTo>
                  <a:pt x="15" y="422"/>
                </a:moveTo>
                <a:lnTo>
                  <a:pt x="15" y="425"/>
                </a:lnTo>
                <a:moveTo>
                  <a:pt x="15" y="422"/>
                </a:moveTo>
                <a:lnTo>
                  <a:pt x="15" y="423"/>
                </a:lnTo>
                <a:moveTo>
                  <a:pt x="15" y="423"/>
                </a:moveTo>
                <a:lnTo>
                  <a:pt x="15" y="425"/>
                </a:lnTo>
                <a:moveTo>
                  <a:pt x="16" y="409"/>
                </a:moveTo>
                <a:lnTo>
                  <a:pt x="16" y="395"/>
                </a:lnTo>
                <a:moveTo>
                  <a:pt x="17" y="398"/>
                </a:moveTo>
                <a:lnTo>
                  <a:pt x="17" y="409"/>
                </a:lnTo>
                <a:moveTo>
                  <a:pt x="18" y="422"/>
                </a:moveTo>
                <a:lnTo>
                  <a:pt x="18" y="425"/>
                </a:lnTo>
                <a:moveTo>
                  <a:pt x="18" y="422"/>
                </a:moveTo>
                <a:lnTo>
                  <a:pt x="18" y="423"/>
                </a:lnTo>
                <a:moveTo>
                  <a:pt x="18" y="423"/>
                </a:moveTo>
                <a:lnTo>
                  <a:pt x="18" y="425"/>
                </a:lnTo>
                <a:moveTo>
                  <a:pt x="19" y="429"/>
                </a:moveTo>
                <a:lnTo>
                  <a:pt x="19" y="430"/>
                </a:lnTo>
                <a:moveTo>
                  <a:pt x="19" y="432"/>
                </a:moveTo>
                <a:lnTo>
                  <a:pt x="19" y="434"/>
                </a:lnTo>
                <a:moveTo>
                  <a:pt x="19" y="436"/>
                </a:moveTo>
                <a:lnTo>
                  <a:pt x="19" y="437"/>
                </a:lnTo>
                <a:moveTo>
                  <a:pt x="19" y="440"/>
                </a:moveTo>
                <a:lnTo>
                  <a:pt x="19" y="441"/>
                </a:lnTo>
                <a:moveTo>
                  <a:pt x="19" y="443"/>
                </a:moveTo>
                <a:lnTo>
                  <a:pt x="19" y="449"/>
                </a:lnTo>
                <a:moveTo>
                  <a:pt x="19" y="452"/>
                </a:moveTo>
                <a:lnTo>
                  <a:pt x="19" y="453"/>
                </a:lnTo>
                <a:moveTo>
                  <a:pt x="19" y="455"/>
                </a:moveTo>
                <a:lnTo>
                  <a:pt x="19" y="458"/>
                </a:lnTo>
                <a:moveTo>
                  <a:pt x="19" y="426"/>
                </a:moveTo>
                <a:lnTo>
                  <a:pt x="19" y="429"/>
                </a:lnTo>
                <a:moveTo>
                  <a:pt x="19" y="430"/>
                </a:moveTo>
                <a:lnTo>
                  <a:pt x="19" y="432"/>
                </a:lnTo>
                <a:moveTo>
                  <a:pt x="19" y="434"/>
                </a:moveTo>
                <a:lnTo>
                  <a:pt x="19" y="436"/>
                </a:lnTo>
                <a:moveTo>
                  <a:pt x="19" y="437"/>
                </a:moveTo>
                <a:lnTo>
                  <a:pt x="19" y="440"/>
                </a:lnTo>
                <a:moveTo>
                  <a:pt x="19" y="441"/>
                </a:moveTo>
                <a:lnTo>
                  <a:pt x="19" y="443"/>
                </a:lnTo>
                <a:moveTo>
                  <a:pt x="19" y="449"/>
                </a:moveTo>
                <a:lnTo>
                  <a:pt x="19" y="452"/>
                </a:lnTo>
                <a:moveTo>
                  <a:pt x="19" y="453"/>
                </a:moveTo>
                <a:lnTo>
                  <a:pt x="19" y="455"/>
                </a:lnTo>
                <a:moveTo>
                  <a:pt x="20" y="398"/>
                </a:moveTo>
                <a:lnTo>
                  <a:pt x="20" y="409"/>
                </a:lnTo>
                <a:moveTo>
                  <a:pt x="20" y="422"/>
                </a:moveTo>
                <a:lnTo>
                  <a:pt x="20" y="423"/>
                </a:lnTo>
                <a:moveTo>
                  <a:pt x="20" y="423"/>
                </a:moveTo>
                <a:lnTo>
                  <a:pt x="20" y="425"/>
                </a:lnTo>
                <a:moveTo>
                  <a:pt x="20" y="393"/>
                </a:moveTo>
                <a:lnTo>
                  <a:pt x="20" y="388"/>
                </a:lnTo>
                <a:moveTo>
                  <a:pt x="20" y="422"/>
                </a:moveTo>
                <a:lnTo>
                  <a:pt x="20" y="425"/>
                </a:lnTo>
                <a:moveTo>
                  <a:pt x="20" y="409"/>
                </a:moveTo>
                <a:lnTo>
                  <a:pt x="20" y="395"/>
                </a:lnTo>
                <a:moveTo>
                  <a:pt x="21" y="393"/>
                </a:moveTo>
                <a:lnTo>
                  <a:pt x="21" y="388"/>
                </a:lnTo>
                <a:moveTo>
                  <a:pt x="21" y="423"/>
                </a:moveTo>
                <a:lnTo>
                  <a:pt x="21" y="425"/>
                </a:lnTo>
                <a:moveTo>
                  <a:pt x="21" y="429"/>
                </a:moveTo>
                <a:lnTo>
                  <a:pt x="21" y="436"/>
                </a:lnTo>
                <a:moveTo>
                  <a:pt x="21" y="436"/>
                </a:moveTo>
                <a:lnTo>
                  <a:pt x="21" y="440"/>
                </a:lnTo>
                <a:moveTo>
                  <a:pt x="21" y="421"/>
                </a:moveTo>
                <a:lnTo>
                  <a:pt x="21" y="423"/>
                </a:lnTo>
                <a:moveTo>
                  <a:pt x="22" y="409"/>
                </a:moveTo>
                <a:lnTo>
                  <a:pt x="22" y="395"/>
                </a:lnTo>
                <a:moveTo>
                  <a:pt x="23" y="421"/>
                </a:moveTo>
                <a:lnTo>
                  <a:pt x="23" y="426"/>
                </a:lnTo>
                <a:moveTo>
                  <a:pt x="23" y="443"/>
                </a:moveTo>
                <a:lnTo>
                  <a:pt x="23" y="449"/>
                </a:lnTo>
                <a:moveTo>
                  <a:pt x="23" y="398"/>
                </a:moveTo>
                <a:lnTo>
                  <a:pt x="23" y="409"/>
                </a:lnTo>
                <a:moveTo>
                  <a:pt x="25" y="412"/>
                </a:moveTo>
                <a:lnTo>
                  <a:pt x="25" y="412"/>
                </a:lnTo>
                <a:moveTo>
                  <a:pt x="25" y="413"/>
                </a:moveTo>
                <a:lnTo>
                  <a:pt x="25" y="414"/>
                </a:lnTo>
                <a:moveTo>
                  <a:pt x="25" y="440"/>
                </a:moveTo>
                <a:lnTo>
                  <a:pt x="25" y="436"/>
                </a:lnTo>
                <a:moveTo>
                  <a:pt x="25" y="436"/>
                </a:moveTo>
                <a:lnTo>
                  <a:pt x="25" y="429"/>
                </a:lnTo>
                <a:moveTo>
                  <a:pt x="25" y="426"/>
                </a:moveTo>
                <a:lnTo>
                  <a:pt x="25" y="420"/>
                </a:lnTo>
                <a:moveTo>
                  <a:pt x="28" y="458"/>
                </a:moveTo>
                <a:lnTo>
                  <a:pt x="2" y="458"/>
                </a:lnTo>
                <a:moveTo>
                  <a:pt x="26" y="456"/>
                </a:moveTo>
                <a:lnTo>
                  <a:pt x="26" y="456"/>
                </a:lnTo>
                <a:moveTo>
                  <a:pt x="26" y="455"/>
                </a:moveTo>
                <a:lnTo>
                  <a:pt x="4" y="455"/>
                </a:lnTo>
                <a:moveTo>
                  <a:pt x="26" y="453"/>
                </a:moveTo>
                <a:lnTo>
                  <a:pt x="25" y="453"/>
                </a:lnTo>
                <a:moveTo>
                  <a:pt x="5" y="453"/>
                </a:moveTo>
                <a:lnTo>
                  <a:pt x="4" y="453"/>
                </a:lnTo>
                <a:moveTo>
                  <a:pt x="25" y="398"/>
                </a:moveTo>
                <a:lnTo>
                  <a:pt x="25" y="409"/>
                </a:lnTo>
                <a:moveTo>
                  <a:pt x="25" y="409"/>
                </a:moveTo>
                <a:lnTo>
                  <a:pt x="25" y="395"/>
                </a:lnTo>
                <a:moveTo>
                  <a:pt x="25" y="453"/>
                </a:moveTo>
                <a:lnTo>
                  <a:pt x="25" y="453"/>
                </a:lnTo>
                <a:moveTo>
                  <a:pt x="25" y="412"/>
                </a:moveTo>
                <a:lnTo>
                  <a:pt x="25" y="412"/>
                </a:lnTo>
                <a:moveTo>
                  <a:pt x="26" y="393"/>
                </a:moveTo>
                <a:lnTo>
                  <a:pt x="26" y="388"/>
                </a:lnTo>
                <a:moveTo>
                  <a:pt x="26" y="458"/>
                </a:moveTo>
                <a:lnTo>
                  <a:pt x="26" y="456"/>
                </a:lnTo>
                <a:moveTo>
                  <a:pt x="26" y="453"/>
                </a:moveTo>
                <a:lnTo>
                  <a:pt x="26" y="452"/>
                </a:lnTo>
                <a:moveTo>
                  <a:pt x="26" y="437"/>
                </a:moveTo>
                <a:lnTo>
                  <a:pt x="26" y="436"/>
                </a:lnTo>
                <a:moveTo>
                  <a:pt x="26" y="434"/>
                </a:moveTo>
                <a:lnTo>
                  <a:pt x="26" y="432"/>
                </a:lnTo>
                <a:moveTo>
                  <a:pt x="26" y="430"/>
                </a:moveTo>
                <a:lnTo>
                  <a:pt x="26" y="429"/>
                </a:lnTo>
                <a:moveTo>
                  <a:pt x="26" y="426"/>
                </a:moveTo>
                <a:lnTo>
                  <a:pt x="26" y="425"/>
                </a:lnTo>
                <a:moveTo>
                  <a:pt x="26" y="423"/>
                </a:moveTo>
                <a:lnTo>
                  <a:pt x="26" y="415"/>
                </a:lnTo>
                <a:moveTo>
                  <a:pt x="26" y="393"/>
                </a:moveTo>
                <a:lnTo>
                  <a:pt x="26" y="388"/>
                </a:lnTo>
                <a:moveTo>
                  <a:pt x="26" y="409"/>
                </a:moveTo>
                <a:lnTo>
                  <a:pt x="26" y="395"/>
                </a:lnTo>
                <a:moveTo>
                  <a:pt x="26" y="456"/>
                </a:moveTo>
                <a:lnTo>
                  <a:pt x="26" y="454"/>
                </a:lnTo>
                <a:moveTo>
                  <a:pt x="4" y="393"/>
                </a:moveTo>
                <a:lnTo>
                  <a:pt x="4" y="393"/>
                </a:lnTo>
                <a:moveTo>
                  <a:pt x="9" y="393"/>
                </a:moveTo>
                <a:lnTo>
                  <a:pt x="9" y="393"/>
                </a:lnTo>
                <a:moveTo>
                  <a:pt x="7" y="440"/>
                </a:moveTo>
                <a:lnTo>
                  <a:pt x="7" y="440"/>
                </a:lnTo>
                <a:moveTo>
                  <a:pt x="6" y="440"/>
                </a:moveTo>
                <a:lnTo>
                  <a:pt x="6" y="440"/>
                </a:lnTo>
                <a:moveTo>
                  <a:pt x="6" y="440"/>
                </a:moveTo>
                <a:lnTo>
                  <a:pt x="6" y="440"/>
                </a:lnTo>
                <a:moveTo>
                  <a:pt x="6" y="441"/>
                </a:moveTo>
                <a:lnTo>
                  <a:pt x="6" y="441"/>
                </a:lnTo>
                <a:moveTo>
                  <a:pt x="9" y="440"/>
                </a:moveTo>
                <a:lnTo>
                  <a:pt x="9" y="440"/>
                </a:lnTo>
                <a:moveTo>
                  <a:pt x="9" y="440"/>
                </a:moveTo>
                <a:lnTo>
                  <a:pt x="9" y="440"/>
                </a:lnTo>
                <a:moveTo>
                  <a:pt x="8" y="440"/>
                </a:moveTo>
                <a:lnTo>
                  <a:pt x="8" y="440"/>
                </a:lnTo>
                <a:moveTo>
                  <a:pt x="9" y="441"/>
                </a:moveTo>
                <a:lnTo>
                  <a:pt x="9" y="441"/>
                </a:lnTo>
                <a:moveTo>
                  <a:pt x="9" y="429"/>
                </a:moveTo>
                <a:lnTo>
                  <a:pt x="9" y="429"/>
                </a:lnTo>
                <a:moveTo>
                  <a:pt x="9" y="429"/>
                </a:moveTo>
                <a:lnTo>
                  <a:pt x="9" y="429"/>
                </a:lnTo>
                <a:moveTo>
                  <a:pt x="8" y="429"/>
                </a:moveTo>
                <a:lnTo>
                  <a:pt x="8" y="429"/>
                </a:lnTo>
                <a:moveTo>
                  <a:pt x="9" y="430"/>
                </a:moveTo>
                <a:lnTo>
                  <a:pt x="9" y="430"/>
                </a:lnTo>
                <a:moveTo>
                  <a:pt x="7" y="429"/>
                </a:moveTo>
                <a:lnTo>
                  <a:pt x="7" y="429"/>
                </a:lnTo>
                <a:moveTo>
                  <a:pt x="6" y="429"/>
                </a:moveTo>
                <a:lnTo>
                  <a:pt x="6" y="429"/>
                </a:lnTo>
                <a:moveTo>
                  <a:pt x="6" y="429"/>
                </a:moveTo>
                <a:lnTo>
                  <a:pt x="6" y="429"/>
                </a:lnTo>
                <a:moveTo>
                  <a:pt x="6" y="430"/>
                </a:moveTo>
                <a:lnTo>
                  <a:pt x="6" y="430"/>
                </a:lnTo>
                <a:moveTo>
                  <a:pt x="7" y="426"/>
                </a:moveTo>
                <a:lnTo>
                  <a:pt x="7" y="426"/>
                </a:lnTo>
                <a:moveTo>
                  <a:pt x="6" y="426"/>
                </a:moveTo>
                <a:lnTo>
                  <a:pt x="6" y="426"/>
                </a:lnTo>
                <a:moveTo>
                  <a:pt x="6" y="426"/>
                </a:moveTo>
                <a:lnTo>
                  <a:pt x="6" y="426"/>
                </a:lnTo>
                <a:moveTo>
                  <a:pt x="6" y="426"/>
                </a:moveTo>
                <a:lnTo>
                  <a:pt x="6" y="426"/>
                </a:lnTo>
                <a:moveTo>
                  <a:pt x="8" y="426"/>
                </a:moveTo>
                <a:lnTo>
                  <a:pt x="8" y="426"/>
                </a:lnTo>
                <a:moveTo>
                  <a:pt x="8" y="426"/>
                </a:moveTo>
                <a:lnTo>
                  <a:pt x="8" y="426"/>
                </a:lnTo>
                <a:moveTo>
                  <a:pt x="7" y="426"/>
                </a:moveTo>
                <a:lnTo>
                  <a:pt x="7" y="426"/>
                </a:lnTo>
                <a:moveTo>
                  <a:pt x="8" y="426"/>
                </a:moveTo>
                <a:lnTo>
                  <a:pt x="8" y="426"/>
                </a:lnTo>
                <a:moveTo>
                  <a:pt x="6" y="388"/>
                </a:moveTo>
                <a:lnTo>
                  <a:pt x="6" y="388"/>
                </a:lnTo>
                <a:moveTo>
                  <a:pt x="5" y="388"/>
                </a:moveTo>
                <a:lnTo>
                  <a:pt x="5" y="388"/>
                </a:lnTo>
                <a:moveTo>
                  <a:pt x="4" y="388"/>
                </a:moveTo>
                <a:lnTo>
                  <a:pt x="4" y="388"/>
                </a:lnTo>
                <a:moveTo>
                  <a:pt x="5" y="389"/>
                </a:moveTo>
                <a:lnTo>
                  <a:pt x="5" y="389"/>
                </a:lnTo>
                <a:moveTo>
                  <a:pt x="4" y="393"/>
                </a:moveTo>
                <a:lnTo>
                  <a:pt x="4" y="393"/>
                </a:lnTo>
                <a:moveTo>
                  <a:pt x="25" y="396"/>
                </a:moveTo>
                <a:lnTo>
                  <a:pt x="25" y="398"/>
                </a:lnTo>
                <a:moveTo>
                  <a:pt x="4" y="395"/>
                </a:moveTo>
                <a:lnTo>
                  <a:pt x="3" y="396"/>
                </a:lnTo>
                <a:moveTo>
                  <a:pt x="20" y="395"/>
                </a:moveTo>
                <a:lnTo>
                  <a:pt x="20" y="396"/>
                </a:lnTo>
                <a:moveTo>
                  <a:pt x="9" y="395"/>
                </a:moveTo>
                <a:lnTo>
                  <a:pt x="8" y="396"/>
                </a:lnTo>
                <a:moveTo>
                  <a:pt x="12" y="426"/>
                </a:moveTo>
                <a:lnTo>
                  <a:pt x="12" y="426"/>
                </a:lnTo>
                <a:moveTo>
                  <a:pt x="20" y="393"/>
                </a:moveTo>
                <a:lnTo>
                  <a:pt x="20" y="393"/>
                </a:lnTo>
                <a:moveTo>
                  <a:pt x="25" y="420"/>
                </a:moveTo>
                <a:lnTo>
                  <a:pt x="24" y="420"/>
                </a:lnTo>
                <a:moveTo>
                  <a:pt x="21" y="393"/>
                </a:moveTo>
                <a:lnTo>
                  <a:pt x="21" y="393"/>
                </a:lnTo>
                <a:moveTo>
                  <a:pt x="26" y="393"/>
                </a:moveTo>
                <a:lnTo>
                  <a:pt x="26" y="393"/>
                </a:lnTo>
                <a:moveTo>
                  <a:pt x="26" y="393"/>
                </a:moveTo>
                <a:lnTo>
                  <a:pt x="26" y="393"/>
                </a:lnTo>
                <a:moveTo>
                  <a:pt x="23" y="440"/>
                </a:moveTo>
                <a:lnTo>
                  <a:pt x="23" y="440"/>
                </a:lnTo>
                <a:moveTo>
                  <a:pt x="22" y="440"/>
                </a:moveTo>
                <a:lnTo>
                  <a:pt x="22" y="440"/>
                </a:lnTo>
                <a:moveTo>
                  <a:pt x="21" y="440"/>
                </a:moveTo>
                <a:lnTo>
                  <a:pt x="21" y="440"/>
                </a:lnTo>
                <a:moveTo>
                  <a:pt x="22" y="441"/>
                </a:moveTo>
                <a:lnTo>
                  <a:pt x="22" y="441"/>
                </a:lnTo>
                <a:moveTo>
                  <a:pt x="25" y="440"/>
                </a:moveTo>
                <a:lnTo>
                  <a:pt x="25" y="440"/>
                </a:lnTo>
                <a:moveTo>
                  <a:pt x="25" y="440"/>
                </a:moveTo>
                <a:lnTo>
                  <a:pt x="25" y="440"/>
                </a:lnTo>
                <a:moveTo>
                  <a:pt x="24" y="440"/>
                </a:moveTo>
                <a:lnTo>
                  <a:pt x="24" y="440"/>
                </a:lnTo>
                <a:moveTo>
                  <a:pt x="25" y="441"/>
                </a:moveTo>
                <a:lnTo>
                  <a:pt x="25" y="441"/>
                </a:lnTo>
                <a:moveTo>
                  <a:pt x="25" y="429"/>
                </a:moveTo>
                <a:lnTo>
                  <a:pt x="25" y="429"/>
                </a:lnTo>
                <a:moveTo>
                  <a:pt x="25" y="429"/>
                </a:moveTo>
                <a:lnTo>
                  <a:pt x="25" y="429"/>
                </a:lnTo>
                <a:moveTo>
                  <a:pt x="24" y="429"/>
                </a:moveTo>
                <a:lnTo>
                  <a:pt x="24" y="429"/>
                </a:lnTo>
                <a:moveTo>
                  <a:pt x="25" y="430"/>
                </a:moveTo>
                <a:lnTo>
                  <a:pt x="25" y="430"/>
                </a:lnTo>
                <a:moveTo>
                  <a:pt x="23" y="429"/>
                </a:moveTo>
                <a:lnTo>
                  <a:pt x="23" y="429"/>
                </a:lnTo>
                <a:moveTo>
                  <a:pt x="22" y="429"/>
                </a:moveTo>
                <a:lnTo>
                  <a:pt x="22" y="429"/>
                </a:lnTo>
                <a:moveTo>
                  <a:pt x="21" y="429"/>
                </a:moveTo>
                <a:lnTo>
                  <a:pt x="21" y="429"/>
                </a:lnTo>
                <a:moveTo>
                  <a:pt x="22" y="430"/>
                </a:moveTo>
                <a:lnTo>
                  <a:pt x="22" y="430"/>
                </a:lnTo>
                <a:moveTo>
                  <a:pt x="24" y="426"/>
                </a:moveTo>
                <a:lnTo>
                  <a:pt x="24" y="426"/>
                </a:lnTo>
                <a:moveTo>
                  <a:pt x="23" y="426"/>
                </a:moveTo>
                <a:lnTo>
                  <a:pt x="23" y="426"/>
                </a:lnTo>
                <a:moveTo>
                  <a:pt x="23" y="426"/>
                </a:moveTo>
                <a:lnTo>
                  <a:pt x="23" y="426"/>
                </a:lnTo>
                <a:moveTo>
                  <a:pt x="23" y="426"/>
                </a:moveTo>
                <a:lnTo>
                  <a:pt x="23" y="426"/>
                </a:lnTo>
                <a:moveTo>
                  <a:pt x="25" y="426"/>
                </a:moveTo>
                <a:lnTo>
                  <a:pt x="25" y="426"/>
                </a:lnTo>
                <a:moveTo>
                  <a:pt x="25" y="426"/>
                </a:moveTo>
                <a:lnTo>
                  <a:pt x="25" y="426"/>
                </a:lnTo>
                <a:moveTo>
                  <a:pt x="24" y="426"/>
                </a:moveTo>
                <a:lnTo>
                  <a:pt x="24" y="426"/>
                </a:lnTo>
                <a:moveTo>
                  <a:pt x="25" y="426"/>
                </a:moveTo>
                <a:lnTo>
                  <a:pt x="25" y="426"/>
                </a:lnTo>
                <a:moveTo>
                  <a:pt x="18" y="424"/>
                </a:moveTo>
                <a:lnTo>
                  <a:pt x="18" y="424"/>
                </a:lnTo>
                <a:moveTo>
                  <a:pt x="17" y="423"/>
                </a:moveTo>
                <a:lnTo>
                  <a:pt x="17" y="423"/>
                </a:lnTo>
                <a:moveTo>
                  <a:pt x="16" y="424"/>
                </a:moveTo>
                <a:lnTo>
                  <a:pt x="16" y="424"/>
                </a:lnTo>
                <a:moveTo>
                  <a:pt x="17" y="424"/>
                </a:moveTo>
                <a:lnTo>
                  <a:pt x="17" y="424"/>
                </a:lnTo>
                <a:moveTo>
                  <a:pt x="26" y="388"/>
                </a:moveTo>
                <a:lnTo>
                  <a:pt x="26" y="388"/>
                </a:lnTo>
                <a:moveTo>
                  <a:pt x="26" y="388"/>
                </a:moveTo>
                <a:lnTo>
                  <a:pt x="26" y="388"/>
                </a:lnTo>
                <a:moveTo>
                  <a:pt x="25" y="388"/>
                </a:moveTo>
                <a:lnTo>
                  <a:pt x="25" y="388"/>
                </a:lnTo>
                <a:moveTo>
                  <a:pt x="26" y="389"/>
                </a:moveTo>
                <a:lnTo>
                  <a:pt x="26" y="389"/>
                </a:lnTo>
                <a:moveTo>
                  <a:pt x="17" y="423"/>
                </a:moveTo>
                <a:lnTo>
                  <a:pt x="17" y="423"/>
                </a:lnTo>
                <a:moveTo>
                  <a:pt x="5" y="388"/>
                </a:moveTo>
                <a:lnTo>
                  <a:pt x="5" y="388"/>
                </a:lnTo>
                <a:moveTo>
                  <a:pt x="26" y="393"/>
                </a:moveTo>
                <a:lnTo>
                  <a:pt x="26" y="393"/>
                </a:lnTo>
                <a:moveTo>
                  <a:pt x="4" y="393"/>
                </a:moveTo>
                <a:lnTo>
                  <a:pt x="4" y="393"/>
                </a:lnTo>
                <a:moveTo>
                  <a:pt x="4" y="393"/>
                </a:moveTo>
                <a:lnTo>
                  <a:pt x="4" y="393"/>
                </a:lnTo>
                <a:moveTo>
                  <a:pt x="18" y="422"/>
                </a:moveTo>
                <a:lnTo>
                  <a:pt x="18" y="422"/>
                </a:lnTo>
                <a:moveTo>
                  <a:pt x="18" y="422"/>
                </a:moveTo>
                <a:lnTo>
                  <a:pt x="18" y="422"/>
                </a:lnTo>
                <a:moveTo>
                  <a:pt x="18" y="422"/>
                </a:moveTo>
                <a:lnTo>
                  <a:pt x="18" y="422"/>
                </a:lnTo>
                <a:moveTo>
                  <a:pt x="20" y="422"/>
                </a:moveTo>
                <a:lnTo>
                  <a:pt x="20" y="422"/>
                </a:lnTo>
                <a:moveTo>
                  <a:pt x="20" y="422"/>
                </a:moveTo>
                <a:lnTo>
                  <a:pt x="20" y="422"/>
                </a:lnTo>
                <a:moveTo>
                  <a:pt x="20" y="422"/>
                </a:moveTo>
                <a:lnTo>
                  <a:pt x="20" y="422"/>
                </a:lnTo>
                <a:moveTo>
                  <a:pt x="20" y="422"/>
                </a:moveTo>
                <a:lnTo>
                  <a:pt x="20" y="422"/>
                </a:lnTo>
                <a:moveTo>
                  <a:pt x="20" y="425"/>
                </a:moveTo>
                <a:lnTo>
                  <a:pt x="20" y="425"/>
                </a:lnTo>
                <a:moveTo>
                  <a:pt x="20" y="425"/>
                </a:moveTo>
                <a:lnTo>
                  <a:pt x="20" y="425"/>
                </a:lnTo>
                <a:moveTo>
                  <a:pt x="20" y="425"/>
                </a:moveTo>
                <a:lnTo>
                  <a:pt x="20" y="425"/>
                </a:lnTo>
                <a:moveTo>
                  <a:pt x="18" y="425"/>
                </a:moveTo>
                <a:lnTo>
                  <a:pt x="18" y="425"/>
                </a:lnTo>
                <a:moveTo>
                  <a:pt x="18" y="425"/>
                </a:moveTo>
                <a:lnTo>
                  <a:pt x="18" y="425"/>
                </a:lnTo>
                <a:moveTo>
                  <a:pt x="18" y="425"/>
                </a:moveTo>
                <a:lnTo>
                  <a:pt x="18" y="425"/>
                </a:lnTo>
                <a:moveTo>
                  <a:pt x="18" y="425"/>
                </a:moveTo>
                <a:lnTo>
                  <a:pt x="18" y="425"/>
                </a:lnTo>
                <a:moveTo>
                  <a:pt x="18" y="422"/>
                </a:moveTo>
                <a:lnTo>
                  <a:pt x="18" y="422"/>
                </a:lnTo>
                <a:moveTo>
                  <a:pt x="18" y="422"/>
                </a:moveTo>
                <a:lnTo>
                  <a:pt x="18" y="422"/>
                </a:lnTo>
                <a:moveTo>
                  <a:pt x="15" y="422"/>
                </a:moveTo>
                <a:lnTo>
                  <a:pt x="15" y="422"/>
                </a:lnTo>
                <a:moveTo>
                  <a:pt x="17" y="423"/>
                </a:moveTo>
                <a:lnTo>
                  <a:pt x="17" y="423"/>
                </a:lnTo>
                <a:moveTo>
                  <a:pt x="17" y="423"/>
                </a:moveTo>
                <a:lnTo>
                  <a:pt x="17" y="423"/>
                </a:lnTo>
                <a:moveTo>
                  <a:pt x="17" y="423"/>
                </a:moveTo>
                <a:lnTo>
                  <a:pt x="17" y="423"/>
                </a:lnTo>
                <a:moveTo>
                  <a:pt x="17" y="423"/>
                </a:moveTo>
                <a:lnTo>
                  <a:pt x="17" y="423"/>
                </a:lnTo>
                <a:moveTo>
                  <a:pt x="17" y="423"/>
                </a:moveTo>
                <a:lnTo>
                  <a:pt x="17" y="423"/>
                </a:lnTo>
                <a:moveTo>
                  <a:pt x="17" y="425"/>
                </a:moveTo>
                <a:lnTo>
                  <a:pt x="17" y="425"/>
                </a:lnTo>
                <a:moveTo>
                  <a:pt x="17" y="425"/>
                </a:moveTo>
                <a:lnTo>
                  <a:pt x="17" y="425"/>
                </a:lnTo>
                <a:moveTo>
                  <a:pt x="15" y="425"/>
                </a:moveTo>
                <a:lnTo>
                  <a:pt x="15" y="425"/>
                </a:lnTo>
                <a:moveTo>
                  <a:pt x="15" y="425"/>
                </a:moveTo>
                <a:lnTo>
                  <a:pt x="15" y="425"/>
                </a:lnTo>
                <a:moveTo>
                  <a:pt x="15" y="425"/>
                </a:moveTo>
                <a:lnTo>
                  <a:pt x="15" y="425"/>
                </a:lnTo>
                <a:moveTo>
                  <a:pt x="15" y="425"/>
                </a:moveTo>
                <a:lnTo>
                  <a:pt x="15" y="425"/>
                </a:lnTo>
                <a:moveTo>
                  <a:pt x="15" y="422"/>
                </a:moveTo>
                <a:lnTo>
                  <a:pt x="15" y="422"/>
                </a:lnTo>
                <a:moveTo>
                  <a:pt x="14" y="422"/>
                </a:moveTo>
                <a:lnTo>
                  <a:pt x="14" y="422"/>
                </a:lnTo>
                <a:moveTo>
                  <a:pt x="14" y="422"/>
                </a:moveTo>
                <a:lnTo>
                  <a:pt x="14" y="422"/>
                </a:lnTo>
                <a:moveTo>
                  <a:pt x="13" y="424"/>
                </a:moveTo>
                <a:lnTo>
                  <a:pt x="13" y="424"/>
                </a:lnTo>
                <a:moveTo>
                  <a:pt x="13" y="424"/>
                </a:moveTo>
                <a:lnTo>
                  <a:pt x="13" y="424"/>
                </a:lnTo>
                <a:moveTo>
                  <a:pt x="13" y="424"/>
                </a:moveTo>
                <a:lnTo>
                  <a:pt x="13" y="424"/>
                </a:lnTo>
                <a:moveTo>
                  <a:pt x="14" y="422"/>
                </a:moveTo>
                <a:lnTo>
                  <a:pt x="14" y="422"/>
                </a:lnTo>
                <a:moveTo>
                  <a:pt x="5" y="413"/>
                </a:moveTo>
                <a:lnTo>
                  <a:pt x="5" y="413"/>
                </a:lnTo>
                <a:moveTo>
                  <a:pt x="5" y="412"/>
                </a:moveTo>
                <a:lnTo>
                  <a:pt x="5" y="412"/>
                </a:lnTo>
                <a:moveTo>
                  <a:pt x="25" y="413"/>
                </a:moveTo>
                <a:lnTo>
                  <a:pt x="25" y="413"/>
                </a:lnTo>
                <a:moveTo>
                  <a:pt x="25" y="412"/>
                </a:moveTo>
                <a:lnTo>
                  <a:pt x="25" y="412"/>
                </a:lnTo>
                <a:moveTo>
                  <a:pt x="28" y="409"/>
                </a:moveTo>
                <a:lnTo>
                  <a:pt x="28" y="409"/>
                </a:lnTo>
                <a:moveTo>
                  <a:pt x="2" y="409"/>
                </a:moveTo>
                <a:lnTo>
                  <a:pt x="2" y="409"/>
                </a:lnTo>
                <a:moveTo>
                  <a:pt x="3" y="395"/>
                </a:moveTo>
                <a:lnTo>
                  <a:pt x="3" y="395"/>
                </a:lnTo>
                <a:moveTo>
                  <a:pt x="27" y="395"/>
                </a:moveTo>
                <a:lnTo>
                  <a:pt x="27" y="395"/>
                </a:lnTo>
                <a:moveTo>
                  <a:pt x="28" y="398"/>
                </a:moveTo>
                <a:lnTo>
                  <a:pt x="27" y="396"/>
                </a:lnTo>
                <a:moveTo>
                  <a:pt x="3" y="396"/>
                </a:moveTo>
                <a:lnTo>
                  <a:pt x="2" y="398"/>
                </a:lnTo>
                <a:moveTo>
                  <a:pt x="27" y="396"/>
                </a:moveTo>
                <a:lnTo>
                  <a:pt x="27" y="398"/>
                </a:lnTo>
                <a:moveTo>
                  <a:pt x="23" y="396"/>
                </a:moveTo>
                <a:lnTo>
                  <a:pt x="23" y="398"/>
                </a:lnTo>
                <a:moveTo>
                  <a:pt x="16" y="396"/>
                </a:moveTo>
                <a:lnTo>
                  <a:pt x="17" y="398"/>
                </a:lnTo>
                <a:moveTo>
                  <a:pt x="20" y="398"/>
                </a:moveTo>
                <a:lnTo>
                  <a:pt x="20" y="396"/>
                </a:lnTo>
                <a:moveTo>
                  <a:pt x="10" y="396"/>
                </a:moveTo>
                <a:lnTo>
                  <a:pt x="10" y="398"/>
                </a:lnTo>
                <a:moveTo>
                  <a:pt x="13" y="398"/>
                </a:moveTo>
                <a:lnTo>
                  <a:pt x="14" y="396"/>
                </a:lnTo>
                <a:moveTo>
                  <a:pt x="7" y="398"/>
                </a:moveTo>
                <a:lnTo>
                  <a:pt x="8" y="396"/>
                </a:lnTo>
                <a:moveTo>
                  <a:pt x="3" y="398"/>
                </a:moveTo>
                <a:lnTo>
                  <a:pt x="4" y="396"/>
                </a:lnTo>
                <a:moveTo>
                  <a:pt x="10" y="388"/>
                </a:moveTo>
                <a:lnTo>
                  <a:pt x="9" y="388"/>
                </a:lnTo>
                <a:moveTo>
                  <a:pt x="5" y="388"/>
                </a:moveTo>
                <a:lnTo>
                  <a:pt x="4" y="388"/>
                </a:lnTo>
                <a:moveTo>
                  <a:pt x="27" y="396"/>
                </a:moveTo>
                <a:lnTo>
                  <a:pt x="26" y="395"/>
                </a:lnTo>
                <a:moveTo>
                  <a:pt x="25" y="388"/>
                </a:moveTo>
                <a:lnTo>
                  <a:pt x="26" y="388"/>
                </a:lnTo>
                <a:moveTo>
                  <a:pt x="26" y="388"/>
                </a:moveTo>
                <a:lnTo>
                  <a:pt x="26" y="388"/>
                </a:lnTo>
                <a:moveTo>
                  <a:pt x="20" y="388"/>
                </a:moveTo>
                <a:lnTo>
                  <a:pt x="21" y="388"/>
                </a:lnTo>
                <a:moveTo>
                  <a:pt x="25" y="395"/>
                </a:moveTo>
                <a:lnTo>
                  <a:pt x="25" y="396"/>
                </a:lnTo>
                <a:moveTo>
                  <a:pt x="16" y="396"/>
                </a:moveTo>
                <a:lnTo>
                  <a:pt x="16" y="395"/>
                </a:lnTo>
                <a:moveTo>
                  <a:pt x="14" y="395"/>
                </a:moveTo>
                <a:lnTo>
                  <a:pt x="14" y="396"/>
                </a:lnTo>
                <a:moveTo>
                  <a:pt x="10" y="396"/>
                </a:moveTo>
                <a:lnTo>
                  <a:pt x="10" y="395"/>
                </a:lnTo>
                <a:moveTo>
                  <a:pt x="5" y="396"/>
                </a:moveTo>
                <a:lnTo>
                  <a:pt x="5" y="395"/>
                </a:lnTo>
                <a:moveTo>
                  <a:pt x="4" y="395"/>
                </a:moveTo>
                <a:lnTo>
                  <a:pt x="4" y="396"/>
                </a:lnTo>
                <a:moveTo>
                  <a:pt x="21" y="393"/>
                </a:moveTo>
                <a:lnTo>
                  <a:pt x="20" y="393"/>
                </a:lnTo>
                <a:moveTo>
                  <a:pt x="10" y="393"/>
                </a:moveTo>
                <a:lnTo>
                  <a:pt x="9" y="393"/>
                </a:lnTo>
                <a:moveTo>
                  <a:pt x="20" y="422"/>
                </a:moveTo>
                <a:lnTo>
                  <a:pt x="20" y="422"/>
                </a:lnTo>
                <a:moveTo>
                  <a:pt x="20" y="425"/>
                </a:moveTo>
                <a:lnTo>
                  <a:pt x="20" y="425"/>
                </a:lnTo>
                <a:moveTo>
                  <a:pt x="16" y="422"/>
                </a:moveTo>
                <a:lnTo>
                  <a:pt x="15" y="422"/>
                </a:lnTo>
                <a:moveTo>
                  <a:pt x="16" y="423"/>
                </a:moveTo>
                <a:lnTo>
                  <a:pt x="17" y="423"/>
                </a:lnTo>
                <a:moveTo>
                  <a:pt x="17" y="423"/>
                </a:moveTo>
                <a:lnTo>
                  <a:pt x="17" y="422"/>
                </a:lnTo>
                <a:moveTo>
                  <a:pt x="17" y="422"/>
                </a:moveTo>
                <a:lnTo>
                  <a:pt x="17" y="422"/>
                </a:lnTo>
                <a:moveTo>
                  <a:pt x="16" y="422"/>
                </a:moveTo>
                <a:lnTo>
                  <a:pt x="17" y="422"/>
                </a:lnTo>
                <a:moveTo>
                  <a:pt x="17" y="422"/>
                </a:moveTo>
                <a:lnTo>
                  <a:pt x="18" y="423"/>
                </a:lnTo>
                <a:moveTo>
                  <a:pt x="18" y="423"/>
                </a:moveTo>
                <a:lnTo>
                  <a:pt x="17" y="423"/>
                </a:lnTo>
                <a:moveTo>
                  <a:pt x="17" y="423"/>
                </a:moveTo>
                <a:lnTo>
                  <a:pt x="17" y="424"/>
                </a:lnTo>
                <a:moveTo>
                  <a:pt x="17" y="424"/>
                </a:moveTo>
                <a:lnTo>
                  <a:pt x="17" y="424"/>
                </a:lnTo>
                <a:moveTo>
                  <a:pt x="17" y="424"/>
                </a:moveTo>
                <a:lnTo>
                  <a:pt x="18" y="424"/>
                </a:lnTo>
                <a:moveTo>
                  <a:pt x="18" y="424"/>
                </a:moveTo>
                <a:lnTo>
                  <a:pt x="18" y="425"/>
                </a:lnTo>
                <a:moveTo>
                  <a:pt x="18" y="425"/>
                </a:moveTo>
                <a:lnTo>
                  <a:pt x="17" y="425"/>
                </a:lnTo>
                <a:moveTo>
                  <a:pt x="17" y="425"/>
                </a:moveTo>
                <a:lnTo>
                  <a:pt x="17" y="424"/>
                </a:lnTo>
                <a:moveTo>
                  <a:pt x="17" y="424"/>
                </a:moveTo>
                <a:lnTo>
                  <a:pt x="17" y="424"/>
                </a:lnTo>
                <a:moveTo>
                  <a:pt x="17" y="424"/>
                </a:moveTo>
                <a:lnTo>
                  <a:pt x="17" y="423"/>
                </a:lnTo>
                <a:moveTo>
                  <a:pt x="17" y="423"/>
                </a:moveTo>
                <a:lnTo>
                  <a:pt x="17" y="423"/>
                </a:lnTo>
                <a:moveTo>
                  <a:pt x="15" y="422"/>
                </a:moveTo>
                <a:lnTo>
                  <a:pt x="15" y="422"/>
                </a:lnTo>
                <a:moveTo>
                  <a:pt x="14" y="424"/>
                </a:moveTo>
                <a:lnTo>
                  <a:pt x="14" y="424"/>
                </a:lnTo>
                <a:moveTo>
                  <a:pt x="14" y="424"/>
                </a:moveTo>
                <a:lnTo>
                  <a:pt x="14" y="425"/>
                </a:lnTo>
                <a:moveTo>
                  <a:pt x="14" y="425"/>
                </a:moveTo>
                <a:lnTo>
                  <a:pt x="13" y="424"/>
                </a:lnTo>
                <a:moveTo>
                  <a:pt x="13" y="424"/>
                </a:moveTo>
                <a:lnTo>
                  <a:pt x="13" y="424"/>
                </a:lnTo>
                <a:moveTo>
                  <a:pt x="13" y="424"/>
                </a:moveTo>
                <a:lnTo>
                  <a:pt x="13" y="424"/>
                </a:lnTo>
                <a:moveTo>
                  <a:pt x="13" y="424"/>
                </a:moveTo>
                <a:lnTo>
                  <a:pt x="13" y="424"/>
                </a:lnTo>
                <a:moveTo>
                  <a:pt x="13" y="424"/>
                </a:moveTo>
                <a:lnTo>
                  <a:pt x="14" y="424"/>
                </a:lnTo>
                <a:moveTo>
                  <a:pt x="14" y="424"/>
                </a:moveTo>
                <a:lnTo>
                  <a:pt x="14" y="424"/>
                </a:lnTo>
                <a:moveTo>
                  <a:pt x="14" y="424"/>
                </a:moveTo>
                <a:lnTo>
                  <a:pt x="14" y="424"/>
                </a:lnTo>
                <a:moveTo>
                  <a:pt x="26" y="452"/>
                </a:moveTo>
                <a:lnTo>
                  <a:pt x="26" y="449"/>
                </a:lnTo>
                <a:moveTo>
                  <a:pt x="26" y="440"/>
                </a:moveTo>
                <a:lnTo>
                  <a:pt x="26" y="437"/>
                </a:lnTo>
                <a:moveTo>
                  <a:pt x="26" y="436"/>
                </a:moveTo>
                <a:lnTo>
                  <a:pt x="26" y="434"/>
                </a:lnTo>
                <a:moveTo>
                  <a:pt x="26" y="432"/>
                </a:moveTo>
                <a:lnTo>
                  <a:pt x="26" y="430"/>
                </a:lnTo>
                <a:moveTo>
                  <a:pt x="26" y="429"/>
                </a:moveTo>
                <a:lnTo>
                  <a:pt x="26" y="426"/>
                </a:lnTo>
                <a:moveTo>
                  <a:pt x="26" y="425"/>
                </a:moveTo>
                <a:lnTo>
                  <a:pt x="26" y="423"/>
                </a:lnTo>
                <a:moveTo>
                  <a:pt x="27" y="395"/>
                </a:moveTo>
                <a:lnTo>
                  <a:pt x="27" y="395"/>
                </a:lnTo>
                <a:moveTo>
                  <a:pt x="27" y="398"/>
                </a:moveTo>
                <a:lnTo>
                  <a:pt x="27" y="409"/>
                </a:lnTo>
                <a:moveTo>
                  <a:pt x="28" y="398"/>
                </a:moveTo>
                <a:lnTo>
                  <a:pt x="28" y="409"/>
                </a:lnTo>
                <a:moveTo>
                  <a:pt x="28" y="409"/>
                </a:moveTo>
                <a:lnTo>
                  <a:pt x="28" y="412"/>
                </a:lnTo>
                <a:moveTo>
                  <a:pt x="28" y="458"/>
                </a:moveTo>
                <a:lnTo>
                  <a:pt x="28" y="451"/>
                </a:lnTo>
                <a:moveTo>
                  <a:pt x="28" y="443"/>
                </a:moveTo>
                <a:lnTo>
                  <a:pt x="28" y="414"/>
                </a:lnTo>
                <a:moveTo>
                  <a:pt x="28" y="412"/>
                </a:moveTo>
                <a:lnTo>
                  <a:pt x="28" y="409"/>
                </a:lnTo>
                <a:moveTo>
                  <a:pt x="4" y="453"/>
                </a:moveTo>
                <a:lnTo>
                  <a:pt x="26" y="453"/>
                </a:lnTo>
                <a:moveTo>
                  <a:pt x="4" y="452"/>
                </a:moveTo>
                <a:lnTo>
                  <a:pt x="26" y="452"/>
                </a:lnTo>
                <a:moveTo>
                  <a:pt x="26" y="449"/>
                </a:moveTo>
                <a:lnTo>
                  <a:pt x="4" y="449"/>
                </a:lnTo>
                <a:moveTo>
                  <a:pt x="28" y="451"/>
                </a:moveTo>
                <a:lnTo>
                  <a:pt x="26" y="449"/>
                </a:lnTo>
                <a:moveTo>
                  <a:pt x="8" y="421"/>
                </a:moveTo>
                <a:lnTo>
                  <a:pt x="7" y="419"/>
                </a:lnTo>
                <a:moveTo>
                  <a:pt x="19" y="443"/>
                </a:moveTo>
                <a:lnTo>
                  <a:pt x="12" y="443"/>
                </a:lnTo>
                <a:moveTo>
                  <a:pt x="8" y="443"/>
                </a:moveTo>
                <a:lnTo>
                  <a:pt x="12" y="443"/>
                </a:lnTo>
                <a:moveTo>
                  <a:pt x="19" y="443"/>
                </a:moveTo>
                <a:lnTo>
                  <a:pt x="23" y="443"/>
                </a:lnTo>
                <a:moveTo>
                  <a:pt x="28" y="441"/>
                </a:moveTo>
                <a:lnTo>
                  <a:pt x="19" y="441"/>
                </a:lnTo>
                <a:moveTo>
                  <a:pt x="19" y="441"/>
                </a:moveTo>
                <a:lnTo>
                  <a:pt x="12" y="441"/>
                </a:lnTo>
                <a:moveTo>
                  <a:pt x="12" y="441"/>
                </a:moveTo>
                <a:lnTo>
                  <a:pt x="2" y="441"/>
                </a:lnTo>
                <a:moveTo>
                  <a:pt x="19" y="440"/>
                </a:moveTo>
                <a:lnTo>
                  <a:pt x="12" y="440"/>
                </a:lnTo>
                <a:moveTo>
                  <a:pt x="4" y="440"/>
                </a:moveTo>
                <a:lnTo>
                  <a:pt x="6" y="440"/>
                </a:lnTo>
                <a:moveTo>
                  <a:pt x="9" y="440"/>
                </a:moveTo>
                <a:lnTo>
                  <a:pt x="12" y="440"/>
                </a:lnTo>
                <a:moveTo>
                  <a:pt x="2" y="443"/>
                </a:moveTo>
                <a:lnTo>
                  <a:pt x="12" y="443"/>
                </a:lnTo>
                <a:moveTo>
                  <a:pt x="19" y="440"/>
                </a:moveTo>
                <a:lnTo>
                  <a:pt x="21" y="440"/>
                </a:lnTo>
                <a:moveTo>
                  <a:pt x="25" y="440"/>
                </a:moveTo>
                <a:lnTo>
                  <a:pt x="26" y="440"/>
                </a:lnTo>
                <a:moveTo>
                  <a:pt x="19" y="443"/>
                </a:moveTo>
                <a:lnTo>
                  <a:pt x="28" y="443"/>
                </a:lnTo>
                <a:moveTo>
                  <a:pt x="26" y="437"/>
                </a:moveTo>
                <a:lnTo>
                  <a:pt x="25" y="437"/>
                </a:lnTo>
                <a:moveTo>
                  <a:pt x="21" y="437"/>
                </a:moveTo>
                <a:lnTo>
                  <a:pt x="19" y="437"/>
                </a:lnTo>
                <a:moveTo>
                  <a:pt x="19" y="437"/>
                </a:moveTo>
                <a:lnTo>
                  <a:pt x="12" y="437"/>
                </a:lnTo>
                <a:moveTo>
                  <a:pt x="12" y="437"/>
                </a:moveTo>
                <a:lnTo>
                  <a:pt x="9" y="437"/>
                </a:lnTo>
                <a:moveTo>
                  <a:pt x="6" y="437"/>
                </a:moveTo>
                <a:lnTo>
                  <a:pt x="4" y="437"/>
                </a:lnTo>
                <a:moveTo>
                  <a:pt x="4" y="436"/>
                </a:moveTo>
                <a:lnTo>
                  <a:pt x="6" y="436"/>
                </a:lnTo>
                <a:moveTo>
                  <a:pt x="9" y="436"/>
                </a:moveTo>
                <a:lnTo>
                  <a:pt x="21" y="436"/>
                </a:lnTo>
                <a:moveTo>
                  <a:pt x="25" y="436"/>
                </a:moveTo>
                <a:lnTo>
                  <a:pt x="26" y="436"/>
                </a:lnTo>
                <a:moveTo>
                  <a:pt x="26" y="434"/>
                </a:moveTo>
                <a:lnTo>
                  <a:pt x="25" y="434"/>
                </a:lnTo>
                <a:moveTo>
                  <a:pt x="21" y="434"/>
                </a:moveTo>
                <a:lnTo>
                  <a:pt x="9" y="434"/>
                </a:lnTo>
                <a:moveTo>
                  <a:pt x="6" y="434"/>
                </a:moveTo>
                <a:lnTo>
                  <a:pt x="4" y="434"/>
                </a:lnTo>
                <a:moveTo>
                  <a:pt x="4" y="432"/>
                </a:moveTo>
                <a:lnTo>
                  <a:pt x="6" y="432"/>
                </a:lnTo>
                <a:moveTo>
                  <a:pt x="9" y="432"/>
                </a:moveTo>
                <a:lnTo>
                  <a:pt x="21" y="432"/>
                </a:lnTo>
                <a:moveTo>
                  <a:pt x="25" y="432"/>
                </a:moveTo>
                <a:lnTo>
                  <a:pt x="26" y="432"/>
                </a:lnTo>
                <a:moveTo>
                  <a:pt x="26" y="430"/>
                </a:moveTo>
                <a:lnTo>
                  <a:pt x="25" y="430"/>
                </a:lnTo>
                <a:moveTo>
                  <a:pt x="21" y="430"/>
                </a:moveTo>
                <a:lnTo>
                  <a:pt x="9" y="430"/>
                </a:lnTo>
                <a:moveTo>
                  <a:pt x="6" y="430"/>
                </a:moveTo>
                <a:lnTo>
                  <a:pt x="4" y="430"/>
                </a:lnTo>
                <a:moveTo>
                  <a:pt x="4" y="429"/>
                </a:moveTo>
                <a:lnTo>
                  <a:pt x="26" y="429"/>
                </a:lnTo>
                <a:moveTo>
                  <a:pt x="26" y="426"/>
                </a:moveTo>
                <a:lnTo>
                  <a:pt x="4" y="426"/>
                </a:lnTo>
                <a:moveTo>
                  <a:pt x="4" y="425"/>
                </a:moveTo>
                <a:lnTo>
                  <a:pt x="6" y="425"/>
                </a:lnTo>
                <a:moveTo>
                  <a:pt x="8" y="425"/>
                </a:moveTo>
                <a:lnTo>
                  <a:pt x="23" y="425"/>
                </a:lnTo>
                <a:moveTo>
                  <a:pt x="25" y="425"/>
                </a:moveTo>
                <a:lnTo>
                  <a:pt x="26" y="425"/>
                </a:lnTo>
                <a:moveTo>
                  <a:pt x="13" y="425"/>
                </a:moveTo>
                <a:lnTo>
                  <a:pt x="10" y="425"/>
                </a:lnTo>
                <a:moveTo>
                  <a:pt x="13" y="424"/>
                </a:moveTo>
                <a:lnTo>
                  <a:pt x="10" y="424"/>
                </a:lnTo>
                <a:moveTo>
                  <a:pt x="16" y="423"/>
                </a:moveTo>
                <a:lnTo>
                  <a:pt x="15" y="423"/>
                </a:lnTo>
                <a:moveTo>
                  <a:pt x="20" y="423"/>
                </a:moveTo>
                <a:lnTo>
                  <a:pt x="18" y="423"/>
                </a:lnTo>
                <a:moveTo>
                  <a:pt x="16" y="423"/>
                </a:moveTo>
                <a:lnTo>
                  <a:pt x="15" y="423"/>
                </a:lnTo>
                <a:moveTo>
                  <a:pt x="20" y="423"/>
                </a:moveTo>
                <a:lnTo>
                  <a:pt x="18" y="423"/>
                </a:lnTo>
                <a:moveTo>
                  <a:pt x="26" y="423"/>
                </a:moveTo>
                <a:lnTo>
                  <a:pt x="25" y="423"/>
                </a:lnTo>
                <a:moveTo>
                  <a:pt x="23" y="423"/>
                </a:moveTo>
                <a:lnTo>
                  <a:pt x="21" y="423"/>
                </a:lnTo>
                <a:moveTo>
                  <a:pt x="9" y="423"/>
                </a:moveTo>
                <a:lnTo>
                  <a:pt x="8" y="423"/>
                </a:lnTo>
                <a:moveTo>
                  <a:pt x="6" y="423"/>
                </a:moveTo>
                <a:lnTo>
                  <a:pt x="4" y="423"/>
                </a:lnTo>
                <a:moveTo>
                  <a:pt x="5" y="413"/>
                </a:moveTo>
                <a:lnTo>
                  <a:pt x="5" y="414"/>
                </a:lnTo>
                <a:moveTo>
                  <a:pt x="26" y="393"/>
                </a:moveTo>
                <a:lnTo>
                  <a:pt x="27" y="395"/>
                </a:lnTo>
                <a:moveTo>
                  <a:pt x="27" y="395"/>
                </a:moveTo>
                <a:lnTo>
                  <a:pt x="26" y="393"/>
                </a:lnTo>
                <a:moveTo>
                  <a:pt x="16" y="422"/>
                </a:moveTo>
                <a:lnTo>
                  <a:pt x="16" y="422"/>
                </a:lnTo>
                <a:moveTo>
                  <a:pt x="12" y="422"/>
                </a:moveTo>
                <a:lnTo>
                  <a:pt x="10" y="422"/>
                </a:lnTo>
                <a:moveTo>
                  <a:pt x="16" y="422"/>
                </a:moveTo>
                <a:lnTo>
                  <a:pt x="15" y="422"/>
                </a:lnTo>
                <a:moveTo>
                  <a:pt x="13" y="422"/>
                </a:moveTo>
                <a:lnTo>
                  <a:pt x="10" y="422"/>
                </a:lnTo>
                <a:moveTo>
                  <a:pt x="21" y="421"/>
                </a:moveTo>
                <a:lnTo>
                  <a:pt x="9" y="421"/>
                </a:lnTo>
                <a:moveTo>
                  <a:pt x="26" y="415"/>
                </a:moveTo>
                <a:lnTo>
                  <a:pt x="4" y="415"/>
                </a:lnTo>
                <a:moveTo>
                  <a:pt x="5" y="412"/>
                </a:moveTo>
                <a:lnTo>
                  <a:pt x="6" y="413"/>
                </a:lnTo>
                <a:moveTo>
                  <a:pt x="5" y="412"/>
                </a:moveTo>
                <a:lnTo>
                  <a:pt x="6" y="412"/>
                </a:lnTo>
                <a:moveTo>
                  <a:pt x="28" y="414"/>
                </a:moveTo>
                <a:lnTo>
                  <a:pt x="2" y="414"/>
                </a:lnTo>
                <a:moveTo>
                  <a:pt x="28" y="412"/>
                </a:moveTo>
                <a:lnTo>
                  <a:pt x="2" y="412"/>
                </a:lnTo>
                <a:moveTo>
                  <a:pt x="25" y="413"/>
                </a:moveTo>
                <a:lnTo>
                  <a:pt x="25" y="412"/>
                </a:lnTo>
                <a:moveTo>
                  <a:pt x="25" y="412"/>
                </a:moveTo>
                <a:lnTo>
                  <a:pt x="25" y="412"/>
                </a:lnTo>
                <a:moveTo>
                  <a:pt x="27" y="409"/>
                </a:moveTo>
                <a:lnTo>
                  <a:pt x="25" y="409"/>
                </a:lnTo>
                <a:moveTo>
                  <a:pt x="23" y="409"/>
                </a:moveTo>
                <a:lnTo>
                  <a:pt x="20" y="409"/>
                </a:lnTo>
                <a:moveTo>
                  <a:pt x="17" y="409"/>
                </a:moveTo>
                <a:lnTo>
                  <a:pt x="13" y="409"/>
                </a:lnTo>
                <a:moveTo>
                  <a:pt x="10" y="409"/>
                </a:moveTo>
                <a:lnTo>
                  <a:pt x="7" y="409"/>
                </a:lnTo>
                <a:moveTo>
                  <a:pt x="5" y="409"/>
                </a:moveTo>
                <a:lnTo>
                  <a:pt x="3" y="409"/>
                </a:lnTo>
                <a:moveTo>
                  <a:pt x="2" y="398"/>
                </a:moveTo>
                <a:lnTo>
                  <a:pt x="3" y="398"/>
                </a:lnTo>
                <a:moveTo>
                  <a:pt x="5" y="398"/>
                </a:moveTo>
                <a:lnTo>
                  <a:pt x="7" y="398"/>
                </a:lnTo>
                <a:moveTo>
                  <a:pt x="10" y="398"/>
                </a:moveTo>
                <a:lnTo>
                  <a:pt x="13" y="398"/>
                </a:lnTo>
                <a:moveTo>
                  <a:pt x="17" y="398"/>
                </a:moveTo>
                <a:lnTo>
                  <a:pt x="20" y="398"/>
                </a:lnTo>
                <a:moveTo>
                  <a:pt x="23" y="398"/>
                </a:moveTo>
                <a:lnTo>
                  <a:pt x="25" y="398"/>
                </a:lnTo>
                <a:moveTo>
                  <a:pt x="27" y="398"/>
                </a:moveTo>
                <a:lnTo>
                  <a:pt x="28" y="398"/>
                </a:lnTo>
                <a:moveTo>
                  <a:pt x="3" y="396"/>
                </a:moveTo>
                <a:lnTo>
                  <a:pt x="4" y="396"/>
                </a:lnTo>
                <a:moveTo>
                  <a:pt x="5" y="396"/>
                </a:moveTo>
                <a:lnTo>
                  <a:pt x="8" y="396"/>
                </a:lnTo>
                <a:moveTo>
                  <a:pt x="10" y="396"/>
                </a:moveTo>
                <a:lnTo>
                  <a:pt x="14" y="396"/>
                </a:lnTo>
                <a:moveTo>
                  <a:pt x="16" y="396"/>
                </a:moveTo>
                <a:lnTo>
                  <a:pt x="20" y="396"/>
                </a:lnTo>
                <a:moveTo>
                  <a:pt x="23" y="396"/>
                </a:moveTo>
                <a:lnTo>
                  <a:pt x="25" y="396"/>
                </a:lnTo>
                <a:moveTo>
                  <a:pt x="27" y="396"/>
                </a:moveTo>
                <a:lnTo>
                  <a:pt x="27" y="396"/>
                </a:lnTo>
                <a:moveTo>
                  <a:pt x="4" y="395"/>
                </a:moveTo>
                <a:lnTo>
                  <a:pt x="5" y="395"/>
                </a:lnTo>
                <a:moveTo>
                  <a:pt x="9" y="395"/>
                </a:moveTo>
                <a:lnTo>
                  <a:pt x="10" y="395"/>
                </a:lnTo>
                <a:moveTo>
                  <a:pt x="14" y="395"/>
                </a:moveTo>
                <a:lnTo>
                  <a:pt x="16" y="395"/>
                </a:lnTo>
                <a:moveTo>
                  <a:pt x="20" y="395"/>
                </a:moveTo>
                <a:lnTo>
                  <a:pt x="22" y="395"/>
                </a:lnTo>
                <a:moveTo>
                  <a:pt x="25" y="395"/>
                </a:moveTo>
                <a:lnTo>
                  <a:pt x="26" y="395"/>
                </a:lnTo>
                <a:moveTo>
                  <a:pt x="4" y="393"/>
                </a:moveTo>
                <a:lnTo>
                  <a:pt x="26" y="393"/>
                </a:lnTo>
                <a:moveTo>
                  <a:pt x="9" y="393"/>
                </a:moveTo>
                <a:lnTo>
                  <a:pt x="4" y="393"/>
                </a:lnTo>
                <a:moveTo>
                  <a:pt x="10" y="393"/>
                </a:moveTo>
                <a:lnTo>
                  <a:pt x="20" y="393"/>
                </a:lnTo>
                <a:moveTo>
                  <a:pt x="21" y="393"/>
                </a:moveTo>
                <a:lnTo>
                  <a:pt x="26" y="393"/>
                </a:lnTo>
                <a:moveTo>
                  <a:pt x="4" y="388"/>
                </a:moveTo>
                <a:lnTo>
                  <a:pt x="26" y="388"/>
                </a:lnTo>
                <a:moveTo>
                  <a:pt x="5" y="388"/>
                </a:moveTo>
                <a:lnTo>
                  <a:pt x="26" y="388"/>
                </a:lnTo>
                <a:moveTo>
                  <a:pt x="5" y="398"/>
                </a:moveTo>
                <a:lnTo>
                  <a:pt x="5" y="396"/>
                </a:lnTo>
                <a:moveTo>
                  <a:pt x="27" y="396"/>
                </a:moveTo>
                <a:lnTo>
                  <a:pt x="27" y="395"/>
                </a:lnTo>
                <a:moveTo>
                  <a:pt x="23" y="396"/>
                </a:moveTo>
                <a:lnTo>
                  <a:pt x="21" y="395"/>
                </a:lnTo>
                <a:moveTo>
                  <a:pt x="19" y="426"/>
                </a:moveTo>
                <a:lnTo>
                  <a:pt x="19" y="426"/>
                </a:lnTo>
                <a:moveTo>
                  <a:pt x="10" y="393"/>
                </a:moveTo>
                <a:lnTo>
                  <a:pt x="10" y="393"/>
                </a:lnTo>
                <a:moveTo>
                  <a:pt x="7" y="420"/>
                </a:moveTo>
                <a:lnTo>
                  <a:pt x="6" y="420"/>
                </a:lnTo>
              </a:path>
            </a:pathLst>
          </a:custGeom>
          <a:noFill/>
          <a:ln w="3517" cap="sq">
            <a:solidFill>
              <a:srgbClr val="20272F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66" name="path"/>
          <p:cNvSpPr/>
          <p:nvPr>
            <p:custDataLst>
              <p:tags r:id="rId203"/>
            </p:custDataLst>
          </p:nvPr>
        </p:nvSpPr>
        <p:spPr>
          <a:xfrm>
            <a:off x="6607121" y="5262001"/>
            <a:ext cx="19499" cy="293434"/>
          </a:xfrm>
          <a:custGeom>
            <a:avLst/>
            <a:gdLst/>
            <a:ahLst/>
            <a:cxnLst/>
            <a:rect l="0" t="0" r="0" b="0"/>
            <a:pathLst>
              <a:path w="30" h="462">
                <a:moveTo>
                  <a:pt x="3" y="398"/>
                </a:moveTo>
                <a:lnTo>
                  <a:pt x="3" y="398"/>
                </a:lnTo>
                <a:moveTo>
                  <a:pt x="26" y="398"/>
                </a:moveTo>
                <a:lnTo>
                  <a:pt x="26" y="398"/>
                </a:lnTo>
                <a:moveTo>
                  <a:pt x="27" y="412"/>
                </a:moveTo>
                <a:lnTo>
                  <a:pt x="27" y="412"/>
                </a:lnTo>
                <a:moveTo>
                  <a:pt x="2" y="412"/>
                </a:moveTo>
                <a:lnTo>
                  <a:pt x="2" y="412"/>
                </a:lnTo>
                <a:moveTo>
                  <a:pt x="25" y="416"/>
                </a:moveTo>
                <a:lnTo>
                  <a:pt x="25" y="416"/>
                </a:lnTo>
                <a:moveTo>
                  <a:pt x="25" y="417"/>
                </a:moveTo>
                <a:lnTo>
                  <a:pt x="25" y="417"/>
                </a:lnTo>
                <a:moveTo>
                  <a:pt x="4" y="415"/>
                </a:moveTo>
                <a:lnTo>
                  <a:pt x="4" y="415"/>
                </a:lnTo>
                <a:moveTo>
                  <a:pt x="4" y="416"/>
                </a:moveTo>
                <a:lnTo>
                  <a:pt x="4" y="416"/>
                </a:lnTo>
                <a:moveTo>
                  <a:pt x="26" y="398"/>
                </a:moveTo>
                <a:lnTo>
                  <a:pt x="26" y="398"/>
                </a:lnTo>
                <a:moveTo>
                  <a:pt x="25" y="417"/>
                </a:moveTo>
                <a:lnTo>
                  <a:pt x="25" y="417"/>
                </a:lnTo>
                <a:moveTo>
                  <a:pt x="25" y="416"/>
                </a:moveTo>
                <a:lnTo>
                  <a:pt x="25" y="416"/>
                </a:lnTo>
                <a:moveTo>
                  <a:pt x="24" y="416"/>
                </a:moveTo>
                <a:lnTo>
                  <a:pt x="24" y="416"/>
                </a:lnTo>
                <a:moveTo>
                  <a:pt x="4" y="416"/>
                </a:moveTo>
                <a:lnTo>
                  <a:pt x="4" y="416"/>
                </a:lnTo>
                <a:moveTo>
                  <a:pt x="3" y="398"/>
                </a:moveTo>
                <a:lnTo>
                  <a:pt x="3" y="398"/>
                </a:lnTo>
                <a:moveTo>
                  <a:pt x="25" y="417"/>
                </a:moveTo>
                <a:lnTo>
                  <a:pt x="25" y="417"/>
                </a:lnTo>
                <a:moveTo>
                  <a:pt x="25" y="416"/>
                </a:moveTo>
                <a:lnTo>
                  <a:pt x="25" y="416"/>
                </a:lnTo>
                <a:moveTo>
                  <a:pt x="4" y="416"/>
                </a:moveTo>
                <a:lnTo>
                  <a:pt x="4" y="416"/>
                </a:lnTo>
                <a:moveTo>
                  <a:pt x="4" y="415"/>
                </a:moveTo>
                <a:lnTo>
                  <a:pt x="4" y="415"/>
                </a:lnTo>
                <a:moveTo>
                  <a:pt x="19" y="2"/>
                </a:moveTo>
                <a:lnTo>
                  <a:pt x="19" y="392"/>
                </a:lnTo>
                <a:moveTo>
                  <a:pt x="11" y="9"/>
                </a:moveTo>
                <a:lnTo>
                  <a:pt x="11" y="392"/>
                </a:lnTo>
                <a:moveTo>
                  <a:pt x="19" y="392"/>
                </a:moveTo>
                <a:lnTo>
                  <a:pt x="10" y="392"/>
                </a:lnTo>
                <a:moveTo>
                  <a:pt x="4" y="392"/>
                </a:moveTo>
                <a:lnTo>
                  <a:pt x="25" y="392"/>
                </a:lnTo>
                <a:moveTo>
                  <a:pt x="4" y="392"/>
                </a:moveTo>
                <a:lnTo>
                  <a:pt x="25" y="392"/>
                </a:lnTo>
                <a:moveTo>
                  <a:pt x="4" y="397"/>
                </a:moveTo>
                <a:lnTo>
                  <a:pt x="9" y="397"/>
                </a:lnTo>
                <a:moveTo>
                  <a:pt x="10" y="397"/>
                </a:moveTo>
                <a:lnTo>
                  <a:pt x="19" y="397"/>
                </a:lnTo>
                <a:moveTo>
                  <a:pt x="20" y="397"/>
                </a:moveTo>
                <a:lnTo>
                  <a:pt x="25" y="397"/>
                </a:lnTo>
                <a:moveTo>
                  <a:pt x="4" y="397"/>
                </a:moveTo>
                <a:lnTo>
                  <a:pt x="26" y="397"/>
                </a:lnTo>
                <a:moveTo>
                  <a:pt x="4" y="398"/>
                </a:moveTo>
                <a:lnTo>
                  <a:pt x="5" y="398"/>
                </a:lnTo>
                <a:moveTo>
                  <a:pt x="8" y="398"/>
                </a:moveTo>
                <a:lnTo>
                  <a:pt x="9" y="398"/>
                </a:lnTo>
                <a:moveTo>
                  <a:pt x="14" y="398"/>
                </a:moveTo>
                <a:lnTo>
                  <a:pt x="15" y="398"/>
                </a:lnTo>
                <a:moveTo>
                  <a:pt x="20" y="398"/>
                </a:moveTo>
                <a:lnTo>
                  <a:pt x="21" y="398"/>
                </a:lnTo>
                <a:moveTo>
                  <a:pt x="25" y="398"/>
                </a:moveTo>
                <a:lnTo>
                  <a:pt x="25" y="398"/>
                </a:lnTo>
                <a:moveTo>
                  <a:pt x="3" y="399"/>
                </a:moveTo>
                <a:lnTo>
                  <a:pt x="3" y="399"/>
                </a:lnTo>
                <a:moveTo>
                  <a:pt x="5" y="399"/>
                </a:moveTo>
                <a:lnTo>
                  <a:pt x="7" y="399"/>
                </a:lnTo>
                <a:moveTo>
                  <a:pt x="10" y="399"/>
                </a:moveTo>
                <a:lnTo>
                  <a:pt x="13" y="399"/>
                </a:lnTo>
                <a:moveTo>
                  <a:pt x="16" y="399"/>
                </a:moveTo>
                <a:lnTo>
                  <a:pt x="20" y="399"/>
                </a:lnTo>
                <a:moveTo>
                  <a:pt x="22" y="399"/>
                </a:moveTo>
                <a:lnTo>
                  <a:pt x="25" y="399"/>
                </a:lnTo>
                <a:moveTo>
                  <a:pt x="26" y="399"/>
                </a:moveTo>
                <a:lnTo>
                  <a:pt x="27" y="399"/>
                </a:lnTo>
                <a:moveTo>
                  <a:pt x="2" y="401"/>
                </a:moveTo>
                <a:lnTo>
                  <a:pt x="3" y="401"/>
                </a:lnTo>
                <a:moveTo>
                  <a:pt x="5" y="401"/>
                </a:moveTo>
                <a:lnTo>
                  <a:pt x="7" y="401"/>
                </a:lnTo>
                <a:moveTo>
                  <a:pt x="10" y="401"/>
                </a:moveTo>
                <a:lnTo>
                  <a:pt x="13" y="401"/>
                </a:lnTo>
                <a:moveTo>
                  <a:pt x="16" y="401"/>
                </a:moveTo>
                <a:lnTo>
                  <a:pt x="19" y="401"/>
                </a:lnTo>
                <a:moveTo>
                  <a:pt x="23" y="401"/>
                </a:moveTo>
                <a:lnTo>
                  <a:pt x="25" y="401"/>
                </a:lnTo>
                <a:moveTo>
                  <a:pt x="26" y="401"/>
                </a:moveTo>
                <a:lnTo>
                  <a:pt x="27" y="401"/>
                </a:lnTo>
                <a:moveTo>
                  <a:pt x="26" y="412"/>
                </a:moveTo>
                <a:lnTo>
                  <a:pt x="25" y="412"/>
                </a:lnTo>
                <a:moveTo>
                  <a:pt x="23" y="412"/>
                </a:moveTo>
                <a:lnTo>
                  <a:pt x="19" y="412"/>
                </a:lnTo>
                <a:moveTo>
                  <a:pt x="16" y="412"/>
                </a:moveTo>
                <a:lnTo>
                  <a:pt x="13" y="412"/>
                </a:lnTo>
                <a:moveTo>
                  <a:pt x="10" y="412"/>
                </a:moveTo>
                <a:lnTo>
                  <a:pt x="7" y="412"/>
                </a:lnTo>
                <a:moveTo>
                  <a:pt x="5" y="412"/>
                </a:moveTo>
                <a:lnTo>
                  <a:pt x="3" y="412"/>
                </a:lnTo>
                <a:moveTo>
                  <a:pt x="27" y="415"/>
                </a:moveTo>
                <a:lnTo>
                  <a:pt x="2" y="415"/>
                </a:lnTo>
                <a:moveTo>
                  <a:pt x="2" y="417"/>
                </a:moveTo>
                <a:lnTo>
                  <a:pt x="27" y="417"/>
                </a:lnTo>
                <a:moveTo>
                  <a:pt x="4" y="419"/>
                </a:moveTo>
                <a:lnTo>
                  <a:pt x="25" y="419"/>
                </a:lnTo>
                <a:moveTo>
                  <a:pt x="25" y="416"/>
                </a:moveTo>
                <a:lnTo>
                  <a:pt x="24" y="415"/>
                </a:lnTo>
                <a:moveTo>
                  <a:pt x="25" y="417"/>
                </a:moveTo>
                <a:lnTo>
                  <a:pt x="24" y="416"/>
                </a:lnTo>
                <a:moveTo>
                  <a:pt x="8" y="424"/>
                </a:moveTo>
                <a:lnTo>
                  <a:pt x="21" y="424"/>
                </a:lnTo>
                <a:moveTo>
                  <a:pt x="10" y="425"/>
                </a:moveTo>
                <a:lnTo>
                  <a:pt x="12" y="425"/>
                </a:lnTo>
                <a:moveTo>
                  <a:pt x="15" y="425"/>
                </a:moveTo>
                <a:lnTo>
                  <a:pt x="16" y="425"/>
                </a:lnTo>
                <a:moveTo>
                  <a:pt x="10" y="425"/>
                </a:moveTo>
                <a:lnTo>
                  <a:pt x="12" y="425"/>
                </a:lnTo>
                <a:moveTo>
                  <a:pt x="15" y="425"/>
                </a:moveTo>
                <a:lnTo>
                  <a:pt x="16" y="425"/>
                </a:lnTo>
                <a:moveTo>
                  <a:pt x="25" y="426"/>
                </a:moveTo>
                <a:lnTo>
                  <a:pt x="24" y="426"/>
                </a:lnTo>
                <a:moveTo>
                  <a:pt x="22" y="426"/>
                </a:moveTo>
                <a:lnTo>
                  <a:pt x="20" y="426"/>
                </a:lnTo>
                <a:moveTo>
                  <a:pt x="9" y="426"/>
                </a:moveTo>
                <a:lnTo>
                  <a:pt x="8" y="426"/>
                </a:lnTo>
                <a:moveTo>
                  <a:pt x="5" y="426"/>
                </a:moveTo>
                <a:lnTo>
                  <a:pt x="4" y="426"/>
                </a:lnTo>
                <a:moveTo>
                  <a:pt x="18" y="426"/>
                </a:moveTo>
                <a:lnTo>
                  <a:pt x="19" y="426"/>
                </a:lnTo>
                <a:moveTo>
                  <a:pt x="15" y="426"/>
                </a:moveTo>
                <a:lnTo>
                  <a:pt x="16" y="426"/>
                </a:lnTo>
                <a:moveTo>
                  <a:pt x="18" y="426"/>
                </a:moveTo>
                <a:lnTo>
                  <a:pt x="19" y="426"/>
                </a:lnTo>
                <a:moveTo>
                  <a:pt x="15" y="426"/>
                </a:moveTo>
                <a:lnTo>
                  <a:pt x="16" y="426"/>
                </a:lnTo>
                <a:moveTo>
                  <a:pt x="10" y="427"/>
                </a:moveTo>
                <a:lnTo>
                  <a:pt x="12" y="427"/>
                </a:lnTo>
                <a:moveTo>
                  <a:pt x="10" y="427"/>
                </a:moveTo>
                <a:lnTo>
                  <a:pt x="12" y="427"/>
                </a:lnTo>
                <a:moveTo>
                  <a:pt x="4" y="415"/>
                </a:moveTo>
                <a:lnTo>
                  <a:pt x="6" y="415"/>
                </a:lnTo>
                <a:moveTo>
                  <a:pt x="4" y="416"/>
                </a:moveTo>
                <a:lnTo>
                  <a:pt x="6" y="417"/>
                </a:lnTo>
                <a:moveTo>
                  <a:pt x="4" y="428"/>
                </a:moveTo>
                <a:lnTo>
                  <a:pt x="5" y="428"/>
                </a:lnTo>
                <a:moveTo>
                  <a:pt x="8" y="428"/>
                </a:moveTo>
                <a:lnTo>
                  <a:pt x="22" y="428"/>
                </a:lnTo>
                <a:moveTo>
                  <a:pt x="24" y="428"/>
                </a:moveTo>
                <a:lnTo>
                  <a:pt x="25" y="428"/>
                </a:lnTo>
                <a:moveTo>
                  <a:pt x="25" y="429"/>
                </a:moveTo>
                <a:lnTo>
                  <a:pt x="4" y="429"/>
                </a:lnTo>
                <a:moveTo>
                  <a:pt x="4" y="432"/>
                </a:moveTo>
                <a:lnTo>
                  <a:pt x="25" y="432"/>
                </a:lnTo>
                <a:moveTo>
                  <a:pt x="27" y="432"/>
                </a:moveTo>
                <a:lnTo>
                  <a:pt x="25" y="432"/>
                </a:lnTo>
                <a:moveTo>
                  <a:pt x="4" y="432"/>
                </a:moveTo>
                <a:lnTo>
                  <a:pt x="2" y="432"/>
                </a:lnTo>
                <a:moveTo>
                  <a:pt x="9" y="434"/>
                </a:moveTo>
                <a:lnTo>
                  <a:pt x="21" y="434"/>
                </a:lnTo>
                <a:moveTo>
                  <a:pt x="20" y="435"/>
                </a:moveTo>
                <a:lnTo>
                  <a:pt x="9" y="435"/>
                </a:lnTo>
                <a:moveTo>
                  <a:pt x="9" y="436"/>
                </a:moveTo>
                <a:lnTo>
                  <a:pt x="21" y="436"/>
                </a:lnTo>
                <a:moveTo>
                  <a:pt x="26" y="398"/>
                </a:moveTo>
                <a:lnTo>
                  <a:pt x="26" y="397"/>
                </a:lnTo>
                <a:moveTo>
                  <a:pt x="26" y="397"/>
                </a:moveTo>
                <a:lnTo>
                  <a:pt x="26" y="399"/>
                </a:lnTo>
                <a:moveTo>
                  <a:pt x="9" y="437"/>
                </a:moveTo>
                <a:lnTo>
                  <a:pt x="21" y="437"/>
                </a:lnTo>
                <a:moveTo>
                  <a:pt x="9" y="437"/>
                </a:moveTo>
                <a:lnTo>
                  <a:pt x="20" y="437"/>
                </a:lnTo>
                <a:moveTo>
                  <a:pt x="3" y="440"/>
                </a:moveTo>
                <a:lnTo>
                  <a:pt x="3" y="440"/>
                </a:lnTo>
                <a:moveTo>
                  <a:pt x="24" y="444"/>
                </a:moveTo>
                <a:lnTo>
                  <a:pt x="24" y="432"/>
                </a:lnTo>
                <a:moveTo>
                  <a:pt x="25" y="432"/>
                </a:moveTo>
                <a:lnTo>
                  <a:pt x="25" y="440"/>
                </a:lnTo>
                <a:moveTo>
                  <a:pt x="27" y="432"/>
                </a:moveTo>
                <a:lnTo>
                  <a:pt x="27" y="417"/>
                </a:lnTo>
                <a:moveTo>
                  <a:pt x="27" y="415"/>
                </a:moveTo>
                <a:lnTo>
                  <a:pt x="27" y="412"/>
                </a:lnTo>
                <a:moveTo>
                  <a:pt x="27" y="412"/>
                </a:moveTo>
                <a:lnTo>
                  <a:pt x="27" y="415"/>
                </a:lnTo>
                <a:moveTo>
                  <a:pt x="27" y="401"/>
                </a:moveTo>
                <a:lnTo>
                  <a:pt x="27" y="412"/>
                </a:lnTo>
                <a:moveTo>
                  <a:pt x="26" y="401"/>
                </a:moveTo>
                <a:lnTo>
                  <a:pt x="26" y="412"/>
                </a:lnTo>
                <a:moveTo>
                  <a:pt x="25" y="432"/>
                </a:moveTo>
                <a:lnTo>
                  <a:pt x="25" y="429"/>
                </a:lnTo>
                <a:moveTo>
                  <a:pt x="25" y="428"/>
                </a:moveTo>
                <a:lnTo>
                  <a:pt x="25" y="426"/>
                </a:lnTo>
                <a:moveTo>
                  <a:pt x="25" y="412"/>
                </a:moveTo>
                <a:lnTo>
                  <a:pt x="25" y="399"/>
                </a:lnTo>
                <a:moveTo>
                  <a:pt x="25" y="397"/>
                </a:moveTo>
                <a:lnTo>
                  <a:pt x="25" y="392"/>
                </a:lnTo>
                <a:moveTo>
                  <a:pt x="25" y="419"/>
                </a:moveTo>
                <a:lnTo>
                  <a:pt x="25" y="426"/>
                </a:lnTo>
                <a:moveTo>
                  <a:pt x="25" y="428"/>
                </a:moveTo>
                <a:lnTo>
                  <a:pt x="25" y="429"/>
                </a:lnTo>
                <a:moveTo>
                  <a:pt x="25" y="397"/>
                </a:moveTo>
                <a:lnTo>
                  <a:pt x="25" y="392"/>
                </a:lnTo>
                <a:moveTo>
                  <a:pt x="25" y="412"/>
                </a:moveTo>
                <a:lnTo>
                  <a:pt x="25" y="399"/>
                </a:lnTo>
                <a:moveTo>
                  <a:pt x="25" y="401"/>
                </a:moveTo>
                <a:lnTo>
                  <a:pt x="25" y="412"/>
                </a:lnTo>
                <a:moveTo>
                  <a:pt x="24" y="423"/>
                </a:moveTo>
                <a:lnTo>
                  <a:pt x="24" y="429"/>
                </a:lnTo>
                <a:moveTo>
                  <a:pt x="24" y="415"/>
                </a:moveTo>
                <a:lnTo>
                  <a:pt x="24" y="415"/>
                </a:lnTo>
                <a:moveTo>
                  <a:pt x="23" y="401"/>
                </a:moveTo>
                <a:lnTo>
                  <a:pt x="23" y="412"/>
                </a:lnTo>
                <a:moveTo>
                  <a:pt x="19" y="458"/>
                </a:moveTo>
                <a:lnTo>
                  <a:pt x="10" y="458"/>
                </a:lnTo>
                <a:moveTo>
                  <a:pt x="4" y="440"/>
                </a:moveTo>
                <a:lnTo>
                  <a:pt x="3" y="440"/>
                </a:lnTo>
                <a:moveTo>
                  <a:pt x="7" y="423"/>
                </a:moveTo>
                <a:lnTo>
                  <a:pt x="8" y="425"/>
                </a:lnTo>
                <a:moveTo>
                  <a:pt x="22" y="425"/>
                </a:moveTo>
                <a:lnTo>
                  <a:pt x="22" y="429"/>
                </a:lnTo>
                <a:moveTo>
                  <a:pt x="21" y="412"/>
                </a:moveTo>
                <a:lnTo>
                  <a:pt x="21" y="399"/>
                </a:lnTo>
                <a:moveTo>
                  <a:pt x="21" y="426"/>
                </a:moveTo>
                <a:lnTo>
                  <a:pt x="21" y="424"/>
                </a:lnTo>
                <a:moveTo>
                  <a:pt x="21" y="437"/>
                </a:moveTo>
                <a:lnTo>
                  <a:pt x="21" y="436"/>
                </a:lnTo>
                <a:moveTo>
                  <a:pt x="21" y="434"/>
                </a:moveTo>
                <a:lnTo>
                  <a:pt x="21" y="432"/>
                </a:lnTo>
                <a:moveTo>
                  <a:pt x="20" y="428"/>
                </a:moveTo>
                <a:lnTo>
                  <a:pt x="20" y="426"/>
                </a:lnTo>
                <a:moveTo>
                  <a:pt x="20" y="397"/>
                </a:moveTo>
                <a:lnTo>
                  <a:pt x="20" y="392"/>
                </a:lnTo>
                <a:moveTo>
                  <a:pt x="20" y="412"/>
                </a:moveTo>
                <a:lnTo>
                  <a:pt x="20" y="399"/>
                </a:lnTo>
                <a:moveTo>
                  <a:pt x="20" y="436"/>
                </a:moveTo>
                <a:lnTo>
                  <a:pt x="20" y="435"/>
                </a:lnTo>
                <a:moveTo>
                  <a:pt x="20" y="427"/>
                </a:moveTo>
                <a:lnTo>
                  <a:pt x="20" y="425"/>
                </a:lnTo>
                <a:moveTo>
                  <a:pt x="20" y="392"/>
                </a:moveTo>
                <a:lnTo>
                  <a:pt x="20" y="397"/>
                </a:lnTo>
                <a:moveTo>
                  <a:pt x="19" y="427"/>
                </a:moveTo>
                <a:lnTo>
                  <a:pt x="19" y="426"/>
                </a:lnTo>
                <a:moveTo>
                  <a:pt x="19" y="426"/>
                </a:moveTo>
                <a:lnTo>
                  <a:pt x="19" y="425"/>
                </a:lnTo>
                <a:moveTo>
                  <a:pt x="19" y="437"/>
                </a:moveTo>
                <a:lnTo>
                  <a:pt x="19" y="458"/>
                </a:lnTo>
                <a:moveTo>
                  <a:pt x="19" y="401"/>
                </a:moveTo>
                <a:lnTo>
                  <a:pt x="19" y="412"/>
                </a:lnTo>
                <a:moveTo>
                  <a:pt x="18" y="432"/>
                </a:moveTo>
                <a:lnTo>
                  <a:pt x="18" y="429"/>
                </a:lnTo>
                <a:moveTo>
                  <a:pt x="18" y="427"/>
                </a:moveTo>
                <a:lnTo>
                  <a:pt x="18" y="426"/>
                </a:lnTo>
                <a:moveTo>
                  <a:pt x="18" y="426"/>
                </a:moveTo>
                <a:lnTo>
                  <a:pt x="18" y="425"/>
                </a:lnTo>
                <a:moveTo>
                  <a:pt x="18" y="427"/>
                </a:moveTo>
                <a:lnTo>
                  <a:pt x="18" y="425"/>
                </a:lnTo>
                <a:moveTo>
                  <a:pt x="16" y="401"/>
                </a:moveTo>
                <a:lnTo>
                  <a:pt x="16" y="412"/>
                </a:lnTo>
                <a:moveTo>
                  <a:pt x="15" y="412"/>
                </a:moveTo>
                <a:lnTo>
                  <a:pt x="15" y="399"/>
                </a:lnTo>
                <a:moveTo>
                  <a:pt x="15" y="427"/>
                </a:moveTo>
                <a:lnTo>
                  <a:pt x="15" y="426"/>
                </a:lnTo>
                <a:moveTo>
                  <a:pt x="15" y="426"/>
                </a:moveTo>
                <a:lnTo>
                  <a:pt x="15" y="426"/>
                </a:lnTo>
                <a:moveTo>
                  <a:pt x="15" y="427"/>
                </a:moveTo>
                <a:lnTo>
                  <a:pt x="15" y="426"/>
                </a:lnTo>
                <a:moveTo>
                  <a:pt x="14" y="412"/>
                </a:moveTo>
                <a:lnTo>
                  <a:pt x="14" y="399"/>
                </a:lnTo>
                <a:moveTo>
                  <a:pt x="14" y="427"/>
                </a:moveTo>
                <a:lnTo>
                  <a:pt x="14" y="425"/>
                </a:lnTo>
                <a:moveTo>
                  <a:pt x="14" y="427"/>
                </a:moveTo>
                <a:lnTo>
                  <a:pt x="14" y="425"/>
                </a:lnTo>
                <a:moveTo>
                  <a:pt x="19" y="458"/>
                </a:moveTo>
                <a:lnTo>
                  <a:pt x="10" y="458"/>
                </a:lnTo>
                <a:moveTo>
                  <a:pt x="3" y="441"/>
                </a:moveTo>
                <a:lnTo>
                  <a:pt x="5" y="444"/>
                </a:lnTo>
                <a:moveTo>
                  <a:pt x="13" y="401"/>
                </a:moveTo>
                <a:lnTo>
                  <a:pt x="13" y="412"/>
                </a:lnTo>
                <a:moveTo>
                  <a:pt x="11" y="432"/>
                </a:moveTo>
                <a:lnTo>
                  <a:pt x="11" y="429"/>
                </a:lnTo>
                <a:moveTo>
                  <a:pt x="10" y="401"/>
                </a:moveTo>
                <a:lnTo>
                  <a:pt x="10" y="412"/>
                </a:lnTo>
                <a:moveTo>
                  <a:pt x="10" y="458"/>
                </a:moveTo>
                <a:lnTo>
                  <a:pt x="10" y="437"/>
                </a:lnTo>
                <a:moveTo>
                  <a:pt x="10" y="392"/>
                </a:moveTo>
                <a:lnTo>
                  <a:pt x="10" y="397"/>
                </a:lnTo>
                <a:moveTo>
                  <a:pt x="10" y="436"/>
                </a:moveTo>
                <a:lnTo>
                  <a:pt x="10" y="435"/>
                </a:lnTo>
                <a:moveTo>
                  <a:pt x="9" y="412"/>
                </a:moveTo>
                <a:lnTo>
                  <a:pt x="9" y="399"/>
                </a:lnTo>
                <a:moveTo>
                  <a:pt x="9" y="397"/>
                </a:moveTo>
                <a:lnTo>
                  <a:pt x="9" y="392"/>
                </a:lnTo>
                <a:moveTo>
                  <a:pt x="9" y="428"/>
                </a:moveTo>
                <a:lnTo>
                  <a:pt x="9" y="426"/>
                </a:lnTo>
                <a:moveTo>
                  <a:pt x="9" y="437"/>
                </a:moveTo>
                <a:lnTo>
                  <a:pt x="9" y="436"/>
                </a:lnTo>
                <a:moveTo>
                  <a:pt x="9" y="434"/>
                </a:moveTo>
                <a:lnTo>
                  <a:pt x="9" y="432"/>
                </a:lnTo>
                <a:moveTo>
                  <a:pt x="8" y="426"/>
                </a:moveTo>
                <a:lnTo>
                  <a:pt x="8" y="424"/>
                </a:lnTo>
                <a:moveTo>
                  <a:pt x="8" y="412"/>
                </a:moveTo>
                <a:lnTo>
                  <a:pt x="8" y="399"/>
                </a:lnTo>
                <a:moveTo>
                  <a:pt x="8" y="425"/>
                </a:moveTo>
                <a:lnTo>
                  <a:pt x="8" y="429"/>
                </a:lnTo>
                <a:moveTo>
                  <a:pt x="7" y="401"/>
                </a:moveTo>
                <a:lnTo>
                  <a:pt x="7" y="412"/>
                </a:lnTo>
                <a:moveTo>
                  <a:pt x="6" y="417"/>
                </a:moveTo>
                <a:lnTo>
                  <a:pt x="6" y="417"/>
                </a:lnTo>
                <a:moveTo>
                  <a:pt x="6" y="415"/>
                </a:moveTo>
                <a:lnTo>
                  <a:pt x="6" y="416"/>
                </a:lnTo>
                <a:moveTo>
                  <a:pt x="5" y="423"/>
                </a:moveTo>
                <a:lnTo>
                  <a:pt x="5" y="429"/>
                </a:lnTo>
                <a:moveTo>
                  <a:pt x="5" y="401"/>
                </a:moveTo>
                <a:lnTo>
                  <a:pt x="5" y="412"/>
                </a:lnTo>
                <a:moveTo>
                  <a:pt x="5" y="412"/>
                </a:moveTo>
                <a:lnTo>
                  <a:pt x="5" y="399"/>
                </a:lnTo>
                <a:moveTo>
                  <a:pt x="4" y="415"/>
                </a:moveTo>
                <a:lnTo>
                  <a:pt x="4" y="415"/>
                </a:lnTo>
                <a:moveTo>
                  <a:pt x="4" y="397"/>
                </a:moveTo>
                <a:lnTo>
                  <a:pt x="4" y="392"/>
                </a:lnTo>
                <a:moveTo>
                  <a:pt x="4" y="419"/>
                </a:moveTo>
                <a:lnTo>
                  <a:pt x="4" y="426"/>
                </a:lnTo>
                <a:moveTo>
                  <a:pt x="4" y="428"/>
                </a:moveTo>
                <a:lnTo>
                  <a:pt x="4" y="429"/>
                </a:lnTo>
                <a:moveTo>
                  <a:pt x="4" y="397"/>
                </a:moveTo>
                <a:lnTo>
                  <a:pt x="4" y="392"/>
                </a:lnTo>
                <a:moveTo>
                  <a:pt x="4" y="412"/>
                </a:moveTo>
                <a:lnTo>
                  <a:pt x="4" y="399"/>
                </a:lnTo>
                <a:moveTo>
                  <a:pt x="4" y="426"/>
                </a:moveTo>
                <a:lnTo>
                  <a:pt x="4" y="428"/>
                </a:lnTo>
                <a:moveTo>
                  <a:pt x="4" y="429"/>
                </a:moveTo>
                <a:lnTo>
                  <a:pt x="4" y="432"/>
                </a:lnTo>
                <a:moveTo>
                  <a:pt x="3" y="440"/>
                </a:moveTo>
                <a:lnTo>
                  <a:pt x="3" y="441"/>
                </a:lnTo>
                <a:moveTo>
                  <a:pt x="3" y="401"/>
                </a:moveTo>
                <a:lnTo>
                  <a:pt x="3" y="412"/>
                </a:lnTo>
                <a:moveTo>
                  <a:pt x="2" y="401"/>
                </a:moveTo>
                <a:lnTo>
                  <a:pt x="2" y="412"/>
                </a:lnTo>
                <a:moveTo>
                  <a:pt x="2" y="415"/>
                </a:moveTo>
                <a:lnTo>
                  <a:pt x="2" y="412"/>
                </a:lnTo>
                <a:moveTo>
                  <a:pt x="2" y="412"/>
                </a:moveTo>
                <a:lnTo>
                  <a:pt x="2" y="415"/>
                </a:lnTo>
                <a:moveTo>
                  <a:pt x="2" y="417"/>
                </a:moveTo>
                <a:lnTo>
                  <a:pt x="2" y="432"/>
                </a:lnTo>
                <a:moveTo>
                  <a:pt x="4" y="432"/>
                </a:moveTo>
                <a:lnTo>
                  <a:pt x="4" y="440"/>
                </a:lnTo>
                <a:moveTo>
                  <a:pt x="6" y="444"/>
                </a:moveTo>
                <a:lnTo>
                  <a:pt x="6" y="432"/>
                </a:lnTo>
                <a:moveTo>
                  <a:pt x="22" y="425"/>
                </a:moveTo>
                <a:lnTo>
                  <a:pt x="23" y="423"/>
                </a:lnTo>
                <a:moveTo>
                  <a:pt x="10" y="427"/>
                </a:moveTo>
                <a:lnTo>
                  <a:pt x="12" y="425"/>
                </a:lnTo>
                <a:moveTo>
                  <a:pt x="10" y="427"/>
                </a:moveTo>
                <a:lnTo>
                  <a:pt x="12" y="425"/>
                </a:lnTo>
                <a:moveTo>
                  <a:pt x="4" y="397"/>
                </a:moveTo>
                <a:lnTo>
                  <a:pt x="3" y="399"/>
                </a:lnTo>
                <a:moveTo>
                  <a:pt x="25" y="417"/>
                </a:moveTo>
                <a:lnTo>
                  <a:pt x="25" y="417"/>
                </a:lnTo>
                <a:moveTo>
                  <a:pt x="24" y="416"/>
                </a:moveTo>
                <a:lnTo>
                  <a:pt x="25" y="416"/>
                </a:lnTo>
                <a:moveTo>
                  <a:pt x="24" y="415"/>
                </a:moveTo>
                <a:lnTo>
                  <a:pt x="25" y="415"/>
                </a:lnTo>
                <a:moveTo>
                  <a:pt x="6" y="416"/>
                </a:moveTo>
                <a:lnTo>
                  <a:pt x="4" y="416"/>
                </a:lnTo>
                <a:moveTo>
                  <a:pt x="6" y="415"/>
                </a:moveTo>
                <a:lnTo>
                  <a:pt x="4" y="415"/>
                </a:lnTo>
                <a:moveTo>
                  <a:pt x="25" y="399"/>
                </a:moveTo>
                <a:lnTo>
                  <a:pt x="25" y="401"/>
                </a:lnTo>
                <a:moveTo>
                  <a:pt x="3" y="398"/>
                </a:moveTo>
                <a:lnTo>
                  <a:pt x="3" y="399"/>
                </a:lnTo>
                <a:moveTo>
                  <a:pt x="20" y="398"/>
                </a:moveTo>
                <a:lnTo>
                  <a:pt x="20" y="400"/>
                </a:lnTo>
                <a:moveTo>
                  <a:pt x="9" y="399"/>
                </a:moveTo>
                <a:lnTo>
                  <a:pt x="8" y="400"/>
                </a:lnTo>
                <a:moveTo>
                  <a:pt x="11" y="429"/>
                </a:moveTo>
                <a:lnTo>
                  <a:pt x="11" y="429"/>
                </a:lnTo>
                <a:moveTo>
                  <a:pt x="19" y="397"/>
                </a:moveTo>
                <a:lnTo>
                  <a:pt x="19" y="397"/>
                </a:lnTo>
                <a:moveTo>
                  <a:pt x="20" y="435"/>
                </a:moveTo>
                <a:lnTo>
                  <a:pt x="20" y="434"/>
                </a:lnTo>
                <a:moveTo>
                  <a:pt x="24" y="423"/>
                </a:moveTo>
                <a:lnTo>
                  <a:pt x="23" y="423"/>
                </a:lnTo>
                <a:moveTo>
                  <a:pt x="20" y="397"/>
                </a:moveTo>
                <a:lnTo>
                  <a:pt x="20" y="397"/>
                </a:lnTo>
                <a:moveTo>
                  <a:pt x="25" y="397"/>
                </a:moveTo>
                <a:lnTo>
                  <a:pt x="25" y="397"/>
                </a:lnTo>
                <a:moveTo>
                  <a:pt x="26" y="397"/>
                </a:moveTo>
                <a:lnTo>
                  <a:pt x="25" y="397"/>
                </a:lnTo>
                <a:moveTo>
                  <a:pt x="20" y="437"/>
                </a:moveTo>
                <a:lnTo>
                  <a:pt x="21" y="437"/>
                </a:lnTo>
                <a:moveTo>
                  <a:pt x="24" y="432"/>
                </a:moveTo>
                <a:lnTo>
                  <a:pt x="24" y="432"/>
                </a:lnTo>
                <a:moveTo>
                  <a:pt x="23" y="432"/>
                </a:moveTo>
                <a:lnTo>
                  <a:pt x="23" y="432"/>
                </a:lnTo>
                <a:moveTo>
                  <a:pt x="23" y="432"/>
                </a:moveTo>
                <a:lnTo>
                  <a:pt x="23" y="432"/>
                </a:lnTo>
                <a:moveTo>
                  <a:pt x="23" y="433"/>
                </a:moveTo>
                <a:lnTo>
                  <a:pt x="23" y="433"/>
                </a:lnTo>
                <a:moveTo>
                  <a:pt x="26" y="432"/>
                </a:moveTo>
                <a:lnTo>
                  <a:pt x="26" y="432"/>
                </a:lnTo>
                <a:moveTo>
                  <a:pt x="25" y="432"/>
                </a:moveTo>
                <a:lnTo>
                  <a:pt x="25" y="432"/>
                </a:lnTo>
                <a:moveTo>
                  <a:pt x="25" y="432"/>
                </a:moveTo>
                <a:lnTo>
                  <a:pt x="25" y="432"/>
                </a:lnTo>
                <a:moveTo>
                  <a:pt x="25" y="433"/>
                </a:moveTo>
                <a:lnTo>
                  <a:pt x="25" y="433"/>
                </a:lnTo>
                <a:moveTo>
                  <a:pt x="24" y="429"/>
                </a:moveTo>
                <a:lnTo>
                  <a:pt x="24" y="429"/>
                </a:lnTo>
                <a:moveTo>
                  <a:pt x="24" y="429"/>
                </a:moveTo>
                <a:lnTo>
                  <a:pt x="24" y="429"/>
                </a:lnTo>
                <a:moveTo>
                  <a:pt x="23" y="429"/>
                </a:moveTo>
                <a:lnTo>
                  <a:pt x="23" y="429"/>
                </a:lnTo>
                <a:moveTo>
                  <a:pt x="24" y="430"/>
                </a:moveTo>
                <a:lnTo>
                  <a:pt x="24" y="430"/>
                </a:lnTo>
                <a:moveTo>
                  <a:pt x="23" y="429"/>
                </a:moveTo>
                <a:lnTo>
                  <a:pt x="23" y="429"/>
                </a:lnTo>
                <a:moveTo>
                  <a:pt x="23" y="429"/>
                </a:moveTo>
                <a:lnTo>
                  <a:pt x="23" y="429"/>
                </a:lnTo>
                <a:moveTo>
                  <a:pt x="22" y="429"/>
                </a:moveTo>
                <a:lnTo>
                  <a:pt x="22" y="429"/>
                </a:lnTo>
                <a:moveTo>
                  <a:pt x="23" y="430"/>
                </a:moveTo>
                <a:lnTo>
                  <a:pt x="23" y="430"/>
                </a:lnTo>
                <a:moveTo>
                  <a:pt x="17" y="426"/>
                </a:moveTo>
                <a:lnTo>
                  <a:pt x="17" y="426"/>
                </a:lnTo>
                <a:moveTo>
                  <a:pt x="16" y="426"/>
                </a:moveTo>
                <a:lnTo>
                  <a:pt x="16" y="426"/>
                </a:lnTo>
                <a:moveTo>
                  <a:pt x="16" y="426"/>
                </a:moveTo>
                <a:lnTo>
                  <a:pt x="16" y="426"/>
                </a:lnTo>
                <a:moveTo>
                  <a:pt x="16" y="427"/>
                </a:moveTo>
                <a:lnTo>
                  <a:pt x="16" y="427"/>
                </a:lnTo>
                <a:moveTo>
                  <a:pt x="25" y="392"/>
                </a:moveTo>
                <a:lnTo>
                  <a:pt x="25" y="392"/>
                </a:lnTo>
                <a:moveTo>
                  <a:pt x="25" y="392"/>
                </a:moveTo>
                <a:lnTo>
                  <a:pt x="25" y="392"/>
                </a:lnTo>
                <a:moveTo>
                  <a:pt x="24" y="392"/>
                </a:moveTo>
                <a:lnTo>
                  <a:pt x="24" y="392"/>
                </a:lnTo>
                <a:moveTo>
                  <a:pt x="25" y="393"/>
                </a:moveTo>
                <a:lnTo>
                  <a:pt x="25" y="393"/>
                </a:lnTo>
                <a:moveTo>
                  <a:pt x="16" y="426"/>
                </a:moveTo>
                <a:lnTo>
                  <a:pt x="16" y="426"/>
                </a:lnTo>
                <a:moveTo>
                  <a:pt x="4" y="401"/>
                </a:moveTo>
                <a:lnTo>
                  <a:pt x="4" y="400"/>
                </a:lnTo>
                <a:moveTo>
                  <a:pt x="27" y="400"/>
                </a:moveTo>
                <a:lnTo>
                  <a:pt x="26" y="399"/>
                </a:lnTo>
                <a:moveTo>
                  <a:pt x="22" y="400"/>
                </a:moveTo>
                <a:lnTo>
                  <a:pt x="21" y="399"/>
                </a:lnTo>
                <a:moveTo>
                  <a:pt x="18" y="429"/>
                </a:moveTo>
                <a:lnTo>
                  <a:pt x="18" y="429"/>
                </a:lnTo>
                <a:moveTo>
                  <a:pt x="10" y="397"/>
                </a:moveTo>
                <a:lnTo>
                  <a:pt x="10" y="397"/>
                </a:lnTo>
                <a:moveTo>
                  <a:pt x="9" y="434"/>
                </a:moveTo>
                <a:lnTo>
                  <a:pt x="9" y="435"/>
                </a:lnTo>
                <a:moveTo>
                  <a:pt x="7" y="423"/>
                </a:moveTo>
                <a:lnTo>
                  <a:pt x="6" y="423"/>
                </a:lnTo>
                <a:moveTo>
                  <a:pt x="4" y="397"/>
                </a:moveTo>
                <a:lnTo>
                  <a:pt x="4" y="397"/>
                </a:lnTo>
                <a:moveTo>
                  <a:pt x="9" y="397"/>
                </a:moveTo>
                <a:lnTo>
                  <a:pt x="9" y="397"/>
                </a:lnTo>
                <a:moveTo>
                  <a:pt x="4" y="397"/>
                </a:moveTo>
                <a:lnTo>
                  <a:pt x="4" y="397"/>
                </a:lnTo>
                <a:moveTo>
                  <a:pt x="4" y="432"/>
                </a:moveTo>
                <a:lnTo>
                  <a:pt x="4" y="432"/>
                </a:lnTo>
                <a:moveTo>
                  <a:pt x="4" y="432"/>
                </a:moveTo>
                <a:lnTo>
                  <a:pt x="4" y="432"/>
                </a:lnTo>
                <a:moveTo>
                  <a:pt x="3" y="432"/>
                </a:moveTo>
                <a:lnTo>
                  <a:pt x="3" y="432"/>
                </a:lnTo>
                <a:moveTo>
                  <a:pt x="4" y="433"/>
                </a:moveTo>
                <a:lnTo>
                  <a:pt x="4" y="433"/>
                </a:lnTo>
                <a:moveTo>
                  <a:pt x="7" y="432"/>
                </a:moveTo>
                <a:lnTo>
                  <a:pt x="7" y="432"/>
                </a:lnTo>
                <a:moveTo>
                  <a:pt x="7" y="432"/>
                </a:moveTo>
                <a:lnTo>
                  <a:pt x="7" y="432"/>
                </a:lnTo>
                <a:moveTo>
                  <a:pt x="6" y="432"/>
                </a:moveTo>
                <a:lnTo>
                  <a:pt x="6" y="432"/>
                </a:lnTo>
                <a:moveTo>
                  <a:pt x="7" y="433"/>
                </a:moveTo>
                <a:lnTo>
                  <a:pt x="7" y="433"/>
                </a:lnTo>
                <a:moveTo>
                  <a:pt x="11" y="458"/>
                </a:moveTo>
                <a:lnTo>
                  <a:pt x="11" y="458"/>
                </a:lnTo>
                <a:moveTo>
                  <a:pt x="10" y="458"/>
                </a:moveTo>
                <a:lnTo>
                  <a:pt x="10" y="458"/>
                </a:lnTo>
                <a:moveTo>
                  <a:pt x="10" y="458"/>
                </a:moveTo>
                <a:lnTo>
                  <a:pt x="10" y="458"/>
                </a:lnTo>
                <a:moveTo>
                  <a:pt x="10" y="459"/>
                </a:moveTo>
                <a:lnTo>
                  <a:pt x="10" y="459"/>
                </a:lnTo>
                <a:moveTo>
                  <a:pt x="8" y="429"/>
                </a:moveTo>
                <a:lnTo>
                  <a:pt x="8" y="429"/>
                </a:lnTo>
                <a:moveTo>
                  <a:pt x="7" y="429"/>
                </a:moveTo>
                <a:lnTo>
                  <a:pt x="7" y="429"/>
                </a:lnTo>
                <a:moveTo>
                  <a:pt x="7" y="429"/>
                </a:moveTo>
                <a:lnTo>
                  <a:pt x="7" y="429"/>
                </a:lnTo>
                <a:moveTo>
                  <a:pt x="7" y="430"/>
                </a:moveTo>
                <a:lnTo>
                  <a:pt x="7" y="430"/>
                </a:lnTo>
                <a:moveTo>
                  <a:pt x="6" y="429"/>
                </a:moveTo>
                <a:lnTo>
                  <a:pt x="6" y="429"/>
                </a:lnTo>
                <a:moveTo>
                  <a:pt x="6" y="429"/>
                </a:moveTo>
                <a:lnTo>
                  <a:pt x="6" y="429"/>
                </a:lnTo>
                <a:moveTo>
                  <a:pt x="5" y="429"/>
                </a:moveTo>
                <a:lnTo>
                  <a:pt x="5" y="429"/>
                </a:lnTo>
                <a:moveTo>
                  <a:pt x="6" y="430"/>
                </a:moveTo>
                <a:lnTo>
                  <a:pt x="6" y="430"/>
                </a:lnTo>
                <a:moveTo>
                  <a:pt x="4" y="440"/>
                </a:moveTo>
                <a:lnTo>
                  <a:pt x="4" y="440"/>
                </a:lnTo>
                <a:moveTo>
                  <a:pt x="4" y="440"/>
                </a:moveTo>
                <a:lnTo>
                  <a:pt x="4" y="440"/>
                </a:lnTo>
                <a:moveTo>
                  <a:pt x="3" y="440"/>
                </a:moveTo>
                <a:lnTo>
                  <a:pt x="3" y="440"/>
                </a:lnTo>
                <a:moveTo>
                  <a:pt x="4" y="441"/>
                </a:moveTo>
                <a:lnTo>
                  <a:pt x="4" y="441"/>
                </a:lnTo>
                <a:moveTo>
                  <a:pt x="5" y="392"/>
                </a:moveTo>
                <a:lnTo>
                  <a:pt x="5" y="392"/>
                </a:lnTo>
                <a:moveTo>
                  <a:pt x="4" y="392"/>
                </a:moveTo>
                <a:lnTo>
                  <a:pt x="4" y="392"/>
                </a:lnTo>
                <a:moveTo>
                  <a:pt x="4" y="392"/>
                </a:moveTo>
                <a:lnTo>
                  <a:pt x="4" y="392"/>
                </a:lnTo>
                <a:moveTo>
                  <a:pt x="4" y="393"/>
                </a:moveTo>
                <a:lnTo>
                  <a:pt x="4" y="393"/>
                </a:lnTo>
                <a:moveTo>
                  <a:pt x="6" y="444"/>
                </a:moveTo>
                <a:lnTo>
                  <a:pt x="6" y="444"/>
                </a:lnTo>
                <a:moveTo>
                  <a:pt x="6" y="444"/>
                </a:moveTo>
                <a:lnTo>
                  <a:pt x="6" y="444"/>
                </a:lnTo>
                <a:moveTo>
                  <a:pt x="5" y="444"/>
                </a:moveTo>
                <a:lnTo>
                  <a:pt x="5" y="444"/>
                </a:lnTo>
                <a:moveTo>
                  <a:pt x="6" y="445"/>
                </a:moveTo>
                <a:lnTo>
                  <a:pt x="6" y="445"/>
                </a:lnTo>
                <a:moveTo>
                  <a:pt x="9" y="437"/>
                </a:moveTo>
                <a:lnTo>
                  <a:pt x="9" y="437"/>
                </a:lnTo>
                <a:moveTo>
                  <a:pt x="4" y="392"/>
                </a:moveTo>
                <a:lnTo>
                  <a:pt x="4" y="392"/>
                </a:lnTo>
                <a:moveTo>
                  <a:pt x="25" y="392"/>
                </a:moveTo>
                <a:lnTo>
                  <a:pt x="25" y="392"/>
                </a:lnTo>
                <a:moveTo>
                  <a:pt x="25" y="397"/>
                </a:moveTo>
                <a:lnTo>
                  <a:pt x="25" y="397"/>
                </a:lnTo>
                <a:moveTo>
                  <a:pt x="4" y="397"/>
                </a:moveTo>
                <a:lnTo>
                  <a:pt x="4" y="397"/>
                </a:lnTo>
                <a:moveTo>
                  <a:pt x="4" y="397"/>
                </a:moveTo>
                <a:lnTo>
                  <a:pt x="4" y="397"/>
                </a:lnTo>
                <a:moveTo>
                  <a:pt x="18" y="427"/>
                </a:moveTo>
                <a:lnTo>
                  <a:pt x="18" y="427"/>
                </a:lnTo>
                <a:moveTo>
                  <a:pt x="18" y="427"/>
                </a:moveTo>
                <a:lnTo>
                  <a:pt x="18" y="427"/>
                </a:lnTo>
                <a:moveTo>
                  <a:pt x="18" y="425"/>
                </a:moveTo>
                <a:lnTo>
                  <a:pt x="18" y="425"/>
                </a:lnTo>
                <a:moveTo>
                  <a:pt x="18" y="425"/>
                </a:moveTo>
                <a:lnTo>
                  <a:pt x="18" y="425"/>
                </a:lnTo>
                <a:moveTo>
                  <a:pt x="18" y="425"/>
                </a:moveTo>
                <a:lnTo>
                  <a:pt x="18" y="425"/>
                </a:lnTo>
                <a:moveTo>
                  <a:pt x="18" y="425"/>
                </a:moveTo>
                <a:lnTo>
                  <a:pt x="18" y="425"/>
                </a:lnTo>
                <a:moveTo>
                  <a:pt x="18" y="425"/>
                </a:moveTo>
                <a:lnTo>
                  <a:pt x="18" y="425"/>
                </a:lnTo>
                <a:moveTo>
                  <a:pt x="19" y="425"/>
                </a:moveTo>
                <a:lnTo>
                  <a:pt x="19" y="425"/>
                </a:lnTo>
                <a:moveTo>
                  <a:pt x="20" y="425"/>
                </a:moveTo>
                <a:lnTo>
                  <a:pt x="20" y="425"/>
                </a:lnTo>
                <a:moveTo>
                  <a:pt x="20" y="425"/>
                </a:moveTo>
                <a:lnTo>
                  <a:pt x="20" y="425"/>
                </a:lnTo>
                <a:moveTo>
                  <a:pt x="20" y="425"/>
                </a:moveTo>
                <a:lnTo>
                  <a:pt x="20" y="425"/>
                </a:lnTo>
                <a:moveTo>
                  <a:pt x="20" y="427"/>
                </a:moveTo>
                <a:lnTo>
                  <a:pt x="20" y="427"/>
                </a:lnTo>
                <a:moveTo>
                  <a:pt x="20" y="427"/>
                </a:moveTo>
                <a:lnTo>
                  <a:pt x="20" y="427"/>
                </a:lnTo>
                <a:moveTo>
                  <a:pt x="19" y="427"/>
                </a:moveTo>
                <a:lnTo>
                  <a:pt x="19" y="427"/>
                </a:lnTo>
                <a:moveTo>
                  <a:pt x="18" y="427"/>
                </a:moveTo>
                <a:lnTo>
                  <a:pt x="18" y="427"/>
                </a:lnTo>
                <a:moveTo>
                  <a:pt x="18" y="427"/>
                </a:moveTo>
                <a:lnTo>
                  <a:pt x="18" y="427"/>
                </a:lnTo>
                <a:moveTo>
                  <a:pt x="16" y="426"/>
                </a:moveTo>
                <a:lnTo>
                  <a:pt x="16" y="426"/>
                </a:lnTo>
                <a:moveTo>
                  <a:pt x="15" y="427"/>
                </a:moveTo>
                <a:lnTo>
                  <a:pt x="15" y="427"/>
                </a:lnTo>
                <a:moveTo>
                  <a:pt x="15" y="427"/>
                </a:moveTo>
                <a:lnTo>
                  <a:pt x="15" y="427"/>
                </a:lnTo>
                <a:moveTo>
                  <a:pt x="16" y="426"/>
                </a:moveTo>
                <a:lnTo>
                  <a:pt x="16" y="426"/>
                </a:lnTo>
                <a:moveTo>
                  <a:pt x="16" y="426"/>
                </a:moveTo>
                <a:lnTo>
                  <a:pt x="16" y="426"/>
                </a:lnTo>
                <a:moveTo>
                  <a:pt x="16" y="426"/>
                </a:moveTo>
                <a:lnTo>
                  <a:pt x="16" y="426"/>
                </a:lnTo>
                <a:moveTo>
                  <a:pt x="17" y="427"/>
                </a:moveTo>
                <a:lnTo>
                  <a:pt x="17" y="427"/>
                </a:lnTo>
                <a:moveTo>
                  <a:pt x="17" y="427"/>
                </a:moveTo>
                <a:lnTo>
                  <a:pt x="17" y="427"/>
                </a:lnTo>
                <a:moveTo>
                  <a:pt x="16" y="427"/>
                </a:moveTo>
                <a:lnTo>
                  <a:pt x="16" y="427"/>
                </a:lnTo>
                <a:moveTo>
                  <a:pt x="16" y="427"/>
                </a:moveTo>
                <a:lnTo>
                  <a:pt x="16" y="427"/>
                </a:lnTo>
                <a:moveTo>
                  <a:pt x="15" y="427"/>
                </a:moveTo>
                <a:lnTo>
                  <a:pt x="15" y="427"/>
                </a:lnTo>
                <a:moveTo>
                  <a:pt x="15" y="427"/>
                </a:moveTo>
                <a:lnTo>
                  <a:pt x="15" y="427"/>
                </a:lnTo>
                <a:moveTo>
                  <a:pt x="14" y="425"/>
                </a:moveTo>
                <a:lnTo>
                  <a:pt x="14" y="425"/>
                </a:lnTo>
                <a:moveTo>
                  <a:pt x="13" y="427"/>
                </a:moveTo>
                <a:lnTo>
                  <a:pt x="13" y="427"/>
                </a:lnTo>
                <a:moveTo>
                  <a:pt x="13" y="427"/>
                </a:moveTo>
                <a:lnTo>
                  <a:pt x="13" y="427"/>
                </a:lnTo>
                <a:moveTo>
                  <a:pt x="13" y="427"/>
                </a:moveTo>
                <a:lnTo>
                  <a:pt x="13" y="427"/>
                </a:lnTo>
                <a:moveTo>
                  <a:pt x="13" y="427"/>
                </a:moveTo>
                <a:lnTo>
                  <a:pt x="13" y="427"/>
                </a:lnTo>
                <a:moveTo>
                  <a:pt x="14" y="425"/>
                </a:moveTo>
                <a:lnTo>
                  <a:pt x="14" y="425"/>
                </a:lnTo>
                <a:moveTo>
                  <a:pt x="14" y="425"/>
                </a:moveTo>
                <a:lnTo>
                  <a:pt x="14" y="425"/>
                </a:lnTo>
                <a:moveTo>
                  <a:pt x="12" y="427"/>
                </a:moveTo>
                <a:lnTo>
                  <a:pt x="12" y="427"/>
                </a:lnTo>
                <a:moveTo>
                  <a:pt x="12" y="427"/>
                </a:moveTo>
                <a:lnTo>
                  <a:pt x="12" y="427"/>
                </a:lnTo>
                <a:moveTo>
                  <a:pt x="12" y="427"/>
                </a:moveTo>
                <a:lnTo>
                  <a:pt x="12" y="427"/>
                </a:lnTo>
                <a:moveTo>
                  <a:pt x="12" y="427"/>
                </a:moveTo>
                <a:lnTo>
                  <a:pt x="12" y="427"/>
                </a:lnTo>
                <a:moveTo>
                  <a:pt x="12" y="427"/>
                </a:moveTo>
                <a:lnTo>
                  <a:pt x="12" y="427"/>
                </a:lnTo>
                <a:moveTo>
                  <a:pt x="10" y="427"/>
                </a:moveTo>
                <a:lnTo>
                  <a:pt x="10" y="427"/>
                </a:lnTo>
                <a:moveTo>
                  <a:pt x="27" y="401"/>
                </a:moveTo>
                <a:lnTo>
                  <a:pt x="27" y="399"/>
                </a:lnTo>
                <a:moveTo>
                  <a:pt x="3" y="399"/>
                </a:moveTo>
                <a:lnTo>
                  <a:pt x="2" y="401"/>
                </a:lnTo>
                <a:moveTo>
                  <a:pt x="26" y="399"/>
                </a:moveTo>
                <a:lnTo>
                  <a:pt x="26" y="401"/>
                </a:lnTo>
                <a:moveTo>
                  <a:pt x="22" y="399"/>
                </a:moveTo>
                <a:lnTo>
                  <a:pt x="23" y="401"/>
                </a:lnTo>
                <a:moveTo>
                  <a:pt x="16" y="399"/>
                </a:moveTo>
                <a:lnTo>
                  <a:pt x="16" y="401"/>
                </a:lnTo>
                <a:moveTo>
                  <a:pt x="19" y="401"/>
                </a:moveTo>
                <a:lnTo>
                  <a:pt x="20" y="399"/>
                </a:lnTo>
                <a:moveTo>
                  <a:pt x="10" y="399"/>
                </a:moveTo>
                <a:lnTo>
                  <a:pt x="10" y="401"/>
                </a:lnTo>
                <a:moveTo>
                  <a:pt x="13" y="401"/>
                </a:moveTo>
                <a:lnTo>
                  <a:pt x="13" y="399"/>
                </a:lnTo>
                <a:moveTo>
                  <a:pt x="7" y="401"/>
                </a:moveTo>
                <a:lnTo>
                  <a:pt x="7" y="399"/>
                </a:lnTo>
                <a:moveTo>
                  <a:pt x="3" y="401"/>
                </a:moveTo>
                <a:lnTo>
                  <a:pt x="3" y="399"/>
                </a:lnTo>
                <a:moveTo>
                  <a:pt x="9" y="392"/>
                </a:moveTo>
                <a:lnTo>
                  <a:pt x="9" y="392"/>
                </a:lnTo>
                <a:moveTo>
                  <a:pt x="4" y="392"/>
                </a:moveTo>
                <a:lnTo>
                  <a:pt x="4" y="392"/>
                </a:lnTo>
                <a:moveTo>
                  <a:pt x="26" y="399"/>
                </a:moveTo>
                <a:lnTo>
                  <a:pt x="25" y="398"/>
                </a:lnTo>
                <a:moveTo>
                  <a:pt x="25" y="392"/>
                </a:moveTo>
                <a:lnTo>
                  <a:pt x="25" y="392"/>
                </a:lnTo>
                <a:moveTo>
                  <a:pt x="20" y="392"/>
                </a:moveTo>
                <a:lnTo>
                  <a:pt x="20" y="392"/>
                </a:lnTo>
                <a:moveTo>
                  <a:pt x="25" y="398"/>
                </a:moveTo>
                <a:lnTo>
                  <a:pt x="25" y="399"/>
                </a:lnTo>
                <a:moveTo>
                  <a:pt x="16" y="399"/>
                </a:moveTo>
                <a:lnTo>
                  <a:pt x="15" y="398"/>
                </a:lnTo>
                <a:moveTo>
                  <a:pt x="14" y="398"/>
                </a:moveTo>
                <a:lnTo>
                  <a:pt x="13" y="399"/>
                </a:lnTo>
                <a:moveTo>
                  <a:pt x="10" y="399"/>
                </a:moveTo>
                <a:lnTo>
                  <a:pt x="9" y="398"/>
                </a:lnTo>
                <a:moveTo>
                  <a:pt x="5" y="399"/>
                </a:moveTo>
                <a:lnTo>
                  <a:pt x="5" y="398"/>
                </a:lnTo>
                <a:moveTo>
                  <a:pt x="4" y="398"/>
                </a:moveTo>
                <a:lnTo>
                  <a:pt x="3" y="399"/>
                </a:lnTo>
                <a:moveTo>
                  <a:pt x="20" y="397"/>
                </a:moveTo>
                <a:lnTo>
                  <a:pt x="20" y="397"/>
                </a:lnTo>
                <a:moveTo>
                  <a:pt x="10" y="397"/>
                </a:moveTo>
                <a:lnTo>
                  <a:pt x="9" y="397"/>
                </a:lnTo>
                <a:moveTo>
                  <a:pt x="19" y="425"/>
                </a:moveTo>
                <a:lnTo>
                  <a:pt x="20" y="425"/>
                </a:lnTo>
                <a:moveTo>
                  <a:pt x="20" y="427"/>
                </a:moveTo>
                <a:lnTo>
                  <a:pt x="19" y="427"/>
                </a:lnTo>
                <a:moveTo>
                  <a:pt x="16" y="426"/>
                </a:moveTo>
                <a:lnTo>
                  <a:pt x="16" y="425"/>
                </a:lnTo>
                <a:moveTo>
                  <a:pt x="15" y="425"/>
                </a:moveTo>
                <a:lnTo>
                  <a:pt x="15" y="425"/>
                </a:lnTo>
                <a:moveTo>
                  <a:pt x="15" y="425"/>
                </a:moveTo>
                <a:lnTo>
                  <a:pt x="15" y="426"/>
                </a:lnTo>
                <a:moveTo>
                  <a:pt x="16" y="426"/>
                </a:moveTo>
                <a:lnTo>
                  <a:pt x="16" y="426"/>
                </a:lnTo>
                <a:moveTo>
                  <a:pt x="16" y="426"/>
                </a:moveTo>
                <a:lnTo>
                  <a:pt x="16" y="426"/>
                </a:lnTo>
                <a:moveTo>
                  <a:pt x="15" y="426"/>
                </a:moveTo>
                <a:lnTo>
                  <a:pt x="15" y="425"/>
                </a:lnTo>
                <a:moveTo>
                  <a:pt x="15" y="425"/>
                </a:moveTo>
                <a:lnTo>
                  <a:pt x="15" y="425"/>
                </a:lnTo>
                <a:moveTo>
                  <a:pt x="16" y="425"/>
                </a:moveTo>
                <a:lnTo>
                  <a:pt x="16" y="425"/>
                </a:lnTo>
                <a:moveTo>
                  <a:pt x="16" y="425"/>
                </a:moveTo>
                <a:lnTo>
                  <a:pt x="17" y="426"/>
                </a:lnTo>
                <a:moveTo>
                  <a:pt x="17" y="426"/>
                </a:moveTo>
                <a:lnTo>
                  <a:pt x="17" y="426"/>
                </a:lnTo>
                <a:moveTo>
                  <a:pt x="16" y="426"/>
                </a:moveTo>
                <a:lnTo>
                  <a:pt x="16" y="426"/>
                </a:lnTo>
                <a:moveTo>
                  <a:pt x="16" y="426"/>
                </a:moveTo>
                <a:lnTo>
                  <a:pt x="17" y="426"/>
                </a:lnTo>
                <a:moveTo>
                  <a:pt x="17" y="426"/>
                </a:moveTo>
                <a:lnTo>
                  <a:pt x="17" y="427"/>
                </a:lnTo>
                <a:moveTo>
                  <a:pt x="17" y="427"/>
                </a:moveTo>
                <a:lnTo>
                  <a:pt x="17" y="427"/>
                </a:lnTo>
                <a:moveTo>
                  <a:pt x="17" y="427"/>
                </a:moveTo>
                <a:lnTo>
                  <a:pt x="17" y="427"/>
                </a:lnTo>
                <a:moveTo>
                  <a:pt x="16" y="427"/>
                </a:moveTo>
                <a:lnTo>
                  <a:pt x="16" y="427"/>
                </a:lnTo>
                <a:moveTo>
                  <a:pt x="16" y="427"/>
                </a:moveTo>
                <a:lnTo>
                  <a:pt x="16" y="426"/>
                </a:lnTo>
                <a:moveTo>
                  <a:pt x="16" y="426"/>
                </a:moveTo>
                <a:lnTo>
                  <a:pt x="16" y="426"/>
                </a:lnTo>
                <a:moveTo>
                  <a:pt x="14" y="425"/>
                </a:moveTo>
                <a:lnTo>
                  <a:pt x="14" y="425"/>
                </a:lnTo>
                <a:moveTo>
                  <a:pt x="14" y="427"/>
                </a:moveTo>
                <a:lnTo>
                  <a:pt x="14" y="427"/>
                </a:lnTo>
                <a:moveTo>
                  <a:pt x="14" y="427"/>
                </a:moveTo>
                <a:lnTo>
                  <a:pt x="13" y="427"/>
                </a:lnTo>
                <a:moveTo>
                  <a:pt x="13" y="427"/>
                </a:moveTo>
                <a:lnTo>
                  <a:pt x="13" y="427"/>
                </a:lnTo>
                <a:moveTo>
                  <a:pt x="13" y="427"/>
                </a:moveTo>
                <a:lnTo>
                  <a:pt x="13" y="427"/>
                </a:lnTo>
                <a:moveTo>
                  <a:pt x="13" y="427"/>
                </a:moveTo>
                <a:lnTo>
                  <a:pt x="13" y="427"/>
                </a:lnTo>
                <a:moveTo>
                  <a:pt x="13" y="427"/>
                </a:moveTo>
                <a:lnTo>
                  <a:pt x="13" y="427"/>
                </a:lnTo>
                <a:moveTo>
                  <a:pt x="13" y="427"/>
                </a:moveTo>
                <a:lnTo>
                  <a:pt x="14" y="427"/>
                </a:lnTo>
                <a:moveTo>
                  <a:pt x="14" y="427"/>
                </a:moveTo>
                <a:lnTo>
                  <a:pt x="14" y="427"/>
                </a:lnTo>
                <a:moveTo>
                  <a:pt x="10" y="427"/>
                </a:moveTo>
                <a:lnTo>
                  <a:pt x="10" y="427"/>
                </a:lnTo>
                <a:moveTo>
                  <a:pt x="10" y="425"/>
                </a:moveTo>
                <a:lnTo>
                  <a:pt x="10" y="425"/>
                </a:lnTo>
                <a:moveTo>
                  <a:pt x="10" y="425"/>
                </a:moveTo>
                <a:lnTo>
                  <a:pt x="10" y="425"/>
                </a:lnTo>
                <a:moveTo>
                  <a:pt x="10" y="425"/>
                </a:moveTo>
                <a:lnTo>
                  <a:pt x="10" y="425"/>
                </a:lnTo>
                <a:moveTo>
                  <a:pt x="10" y="425"/>
                </a:moveTo>
                <a:lnTo>
                  <a:pt x="10" y="425"/>
                </a:lnTo>
                <a:moveTo>
                  <a:pt x="12" y="425"/>
                </a:moveTo>
                <a:lnTo>
                  <a:pt x="12" y="425"/>
                </a:lnTo>
                <a:moveTo>
                  <a:pt x="12" y="425"/>
                </a:moveTo>
                <a:lnTo>
                  <a:pt x="12" y="425"/>
                </a:lnTo>
                <a:moveTo>
                  <a:pt x="25" y="416"/>
                </a:moveTo>
                <a:lnTo>
                  <a:pt x="25" y="416"/>
                </a:lnTo>
                <a:moveTo>
                  <a:pt x="19" y="458"/>
                </a:moveTo>
                <a:lnTo>
                  <a:pt x="19" y="458"/>
                </a:lnTo>
                <a:moveTo>
                  <a:pt x="26" y="440"/>
                </a:moveTo>
                <a:lnTo>
                  <a:pt x="26" y="440"/>
                </a:lnTo>
                <a:moveTo>
                  <a:pt x="26" y="440"/>
                </a:moveTo>
                <a:lnTo>
                  <a:pt x="26" y="440"/>
                </a:lnTo>
                <a:moveTo>
                  <a:pt x="26" y="440"/>
                </a:moveTo>
                <a:lnTo>
                  <a:pt x="26" y="440"/>
                </a:lnTo>
                <a:moveTo>
                  <a:pt x="25" y="440"/>
                </a:moveTo>
                <a:lnTo>
                  <a:pt x="25" y="440"/>
                </a:lnTo>
                <a:moveTo>
                  <a:pt x="26" y="441"/>
                </a:moveTo>
                <a:lnTo>
                  <a:pt x="26" y="441"/>
                </a:lnTo>
                <a:moveTo>
                  <a:pt x="25" y="444"/>
                </a:moveTo>
                <a:lnTo>
                  <a:pt x="25" y="444"/>
                </a:lnTo>
                <a:moveTo>
                  <a:pt x="24" y="444"/>
                </a:moveTo>
                <a:lnTo>
                  <a:pt x="24" y="444"/>
                </a:lnTo>
                <a:moveTo>
                  <a:pt x="24" y="444"/>
                </a:moveTo>
                <a:lnTo>
                  <a:pt x="24" y="444"/>
                </a:lnTo>
                <a:moveTo>
                  <a:pt x="24" y="445"/>
                </a:moveTo>
                <a:lnTo>
                  <a:pt x="24" y="445"/>
                </a:lnTo>
                <a:moveTo>
                  <a:pt x="10" y="425"/>
                </a:moveTo>
                <a:lnTo>
                  <a:pt x="10" y="425"/>
                </a:lnTo>
                <a:moveTo>
                  <a:pt x="10" y="425"/>
                </a:moveTo>
                <a:lnTo>
                  <a:pt x="10" y="425"/>
                </a:lnTo>
                <a:moveTo>
                  <a:pt x="24" y="415"/>
                </a:moveTo>
                <a:lnTo>
                  <a:pt x="6" y="415"/>
                </a:lnTo>
                <a:moveTo>
                  <a:pt x="18" y="429"/>
                </a:moveTo>
                <a:lnTo>
                  <a:pt x="21" y="428"/>
                </a:lnTo>
                <a:moveTo>
                  <a:pt x="19" y="415"/>
                </a:moveTo>
                <a:lnTo>
                  <a:pt x="6" y="415"/>
                </a:lnTo>
                <a:moveTo>
                  <a:pt x="6" y="415"/>
                </a:moveTo>
                <a:lnTo>
                  <a:pt x="4" y="415"/>
                </a:lnTo>
                <a:moveTo>
                  <a:pt x="6" y="415"/>
                </a:moveTo>
                <a:lnTo>
                  <a:pt x="5" y="415"/>
                </a:lnTo>
                <a:moveTo>
                  <a:pt x="5" y="415"/>
                </a:moveTo>
                <a:lnTo>
                  <a:pt x="4" y="415"/>
                </a:lnTo>
                <a:moveTo>
                  <a:pt x="24" y="415"/>
                </a:moveTo>
                <a:lnTo>
                  <a:pt x="6" y="416"/>
                </a:lnTo>
                <a:moveTo>
                  <a:pt x="24" y="416"/>
                </a:moveTo>
                <a:lnTo>
                  <a:pt x="6" y="417"/>
                </a:lnTo>
                <a:moveTo>
                  <a:pt x="25" y="417"/>
                </a:moveTo>
                <a:lnTo>
                  <a:pt x="24" y="417"/>
                </a:lnTo>
                <a:moveTo>
                  <a:pt x="25" y="416"/>
                </a:moveTo>
                <a:lnTo>
                  <a:pt x="5" y="416"/>
                </a:lnTo>
                <a:moveTo>
                  <a:pt x="5" y="416"/>
                </a:moveTo>
                <a:lnTo>
                  <a:pt x="4" y="416"/>
                </a:lnTo>
                <a:moveTo>
                  <a:pt x="6" y="417"/>
                </a:moveTo>
                <a:lnTo>
                  <a:pt x="24" y="416"/>
                </a:lnTo>
                <a:moveTo>
                  <a:pt x="25" y="417"/>
                </a:moveTo>
                <a:lnTo>
                  <a:pt x="19" y="417"/>
                </a:lnTo>
                <a:moveTo>
                  <a:pt x="25" y="416"/>
                </a:moveTo>
                <a:lnTo>
                  <a:pt x="4" y="416"/>
                </a:lnTo>
                <a:moveTo>
                  <a:pt x="8" y="428"/>
                </a:moveTo>
                <a:lnTo>
                  <a:pt x="11" y="429"/>
                </a:lnTo>
                <a:moveTo>
                  <a:pt x="21" y="424"/>
                </a:moveTo>
                <a:lnTo>
                  <a:pt x="25" y="419"/>
                </a:lnTo>
                <a:moveTo>
                  <a:pt x="4" y="419"/>
                </a:moveTo>
                <a:lnTo>
                  <a:pt x="8" y="424"/>
                </a:lnTo>
                <a:moveTo>
                  <a:pt x="7" y="415"/>
                </a:moveTo>
                <a:lnTo>
                  <a:pt x="24" y="415"/>
                </a:lnTo>
                <a:moveTo>
                  <a:pt x="7" y="415"/>
                </a:moveTo>
                <a:lnTo>
                  <a:pt x="6" y="415"/>
                </a:lnTo>
                <a:moveTo>
                  <a:pt x="10" y="392"/>
                </a:moveTo>
                <a:lnTo>
                  <a:pt x="19" y="392"/>
                </a:lnTo>
                <a:moveTo>
                  <a:pt x="26" y="440"/>
                </a:moveTo>
                <a:lnTo>
                  <a:pt x="26" y="440"/>
                </a:lnTo>
                <a:moveTo>
                  <a:pt x="26" y="441"/>
                </a:moveTo>
                <a:lnTo>
                  <a:pt x="24" y="444"/>
                </a:lnTo>
                <a:moveTo>
                  <a:pt x="26" y="440"/>
                </a:moveTo>
                <a:lnTo>
                  <a:pt x="26" y="441"/>
                </a:lnTo>
                <a:moveTo>
                  <a:pt x="25" y="432"/>
                </a:moveTo>
                <a:lnTo>
                  <a:pt x="25" y="440"/>
                </a:lnTo>
                <a:moveTo>
                  <a:pt x="24" y="444"/>
                </a:moveTo>
                <a:lnTo>
                  <a:pt x="24" y="432"/>
                </a:lnTo>
              </a:path>
            </a:pathLst>
          </a:custGeom>
          <a:noFill/>
          <a:ln w="3517" cap="sq">
            <a:solidFill>
              <a:srgbClr val="20272F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68" name="path"/>
          <p:cNvSpPr/>
          <p:nvPr>
            <p:custDataLst>
              <p:tags r:id="rId204"/>
            </p:custDataLst>
          </p:nvPr>
        </p:nvSpPr>
        <p:spPr>
          <a:xfrm>
            <a:off x="5510904" y="5050738"/>
            <a:ext cx="59196" cy="85697"/>
          </a:xfrm>
          <a:custGeom>
            <a:avLst/>
            <a:gdLst/>
            <a:ahLst/>
            <a:cxnLst/>
            <a:rect l="0" t="0" r="0" b="0"/>
            <a:pathLst>
              <a:path w="93" h="134">
                <a:moveTo>
                  <a:pt x="2" y="1"/>
                </a:moveTo>
                <a:lnTo>
                  <a:pt x="90" y="133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69" name="path"/>
          <p:cNvSpPr/>
          <p:nvPr>
            <p:custDataLst>
              <p:tags r:id="rId205"/>
            </p:custDataLst>
          </p:nvPr>
        </p:nvSpPr>
        <p:spPr>
          <a:xfrm>
            <a:off x="5513707" y="4520067"/>
            <a:ext cx="59196" cy="85697"/>
          </a:xfrm>
          <a:custGeom>
            <a:avLst/>
            <a:gdLst/>
            <a:ahLst/>
            <a:cxnLst/>
            <a:rect l="0" t="0" r="0" b="0"/>
            <a:pathLst>
              <a:path w="93" h="134">
                <a:moveTo>
                  <a:pt x="2" y="1"/>
                </a:moveTo>
                <a:lnTo>
                  <a:pt x="90" y="133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72" name="path"/>
          <p:cNvSpPr/>
          <p:nvPr>
            <p:custDataLst>
              <p:tags r:id="rId206"/>
            </p:custDataLst>
          </p:nvPr>
        </p:nvSpPr>
        <p:spPr>
          <a:xfrm>
            <a:off x="6059483" y="5249121"/>
            <a:ext cx="114996" cy="34480"/>
          </a:xfrm>
          <a:custGeom>
            <a:avLst/>
            <a:gdLst/>
            <a:ahLst/>
            <a:cxnLst/>
            <a:rect l="0" t="0" r="0" b="0"/>
            <a:pathLst>
              <a:path w="181" h="54">
                <a:moveTo>
                  <a:pt x="174" y="51"/>
                </a:moveTo>
                <a:lnTo>
                  <a:pt x="174" y="51"/>
                </a:lnTo>
                <a:moveTo>
                  <a:pt x="177" y="5"/>
                </a:moveTo>
                <a:lnTo>
                  <a:pt x="177" y="6"/>
                </a:lnTo>
                <a:moveTo>
                  <a:pt x="177" y="6"/>
                </a:moveTo>
                <a:lnTo>
                  <a:pt x="176" y="6"/>
                </a:lnTo>
                <a:moveTo>
                  <a:pt x="176" y="20"/>
                </a:moveTo>
                <a:lnTo>
                  <a:pt x="178" y="20"/>
                </a:lnTo>
                <a:moveTo>
                  <a:pt x="174" y="2"/>
                </a:moveTo>
                <a:lnTo>
                  <a:pt x="173" y="3"/>
                </a:lnTo>
                <a:moveTo>
                  <a:pt x="173" y="3"/>
                </a:moveTo>
                <a:lnTo>
                  <a:pt x="173" y="4"/>
                </a:lnTo>
                <a:moveTo>
                  <a:pt x="176" y="6"/>
                </a:moveTo>
                <a:lnTo>
                  <a:pt x="173" y="4"/>
                </a:lnTo>
                <a:moveTo>
                  <a:pt x="178" y="5"/>
                </a:moveTo>
                <a:lnTo>
                  <a:pt x="175" y="2"/>
                </a:lnTo>
                <a:moveTo>
                  <a:pt x="163" y="10"/>
                </a:moveTo>
                <a:lnTo>
                  <a:pt x="165" y="11"/>
                </a:lnTo>
                <a:moveTo>
                  <a:pt x="14" y="11"/>
                </a:moveTo>
                <a:lnTo>
                  <a:pt x="16" y="10"/>
                </a:lnTo>
                <a:moveTo>
                  <a:pt x="163" y="10"/>
                </a:moveTo>
                <a:lnTo>
                  <a:pt x="16" y="10"/>
                </a:lnTo>
                <a:moveTo>
                  <a:pt x="178" y="33"/>
                </a:moveTo>
                <a:lnTo>
                  <a:pt x="176" y="33"/>
                </a:lnTo>
                <a:moveTo>
                  <a:pt x="177" y="49"/>
                </a:moveTo>
                <a:lnTo>
                  <a:pt x="177" y="48"/>
                </a:lnTo>
                <a:moveTo>
                  <a:pt x="177" y="48"/>
                </a:moveTo>
                <a:lnTo>
                  <a:pt x="176" y="48"/>
                </a:lnTo>
                <a:moveTo>
                  <a:pt x="165" y="42"/>
                </a:moveTo>
                <a:lnTo>
                  <a:pt x="163" y="44"/>
                </a:lnTo>
                <a:moveTo>
                  <a:pt x="174" y="51"/>
                </a:moveTo>
                <a:lnTo>
                  <a:pt x="173" y="50"/>
                </a:lnTo>
                <a:moveTo>
                  <a:pt x="175" y="51"/>
                </a:moveTo>
                <a:lnTo>
                  <a:pt x="178" y="48"/>
                </a:lnTo>
                <a:moveTo>
                  <a:pt x="173" y="50"/>
                </a:moveTo>
                <a:lnTo>
                  <a:pt x="176" y="48"/>
                </a:lnTo>
                <a:moveTo>
                  <a:pt x="16" y="44"/>
                </a:moveTo>
                <a:lnTo>
                  <a:pt x="14" y="42"/>
                </a:lnTo>
                <a:moveTo>
                  <a:pt x="163" y="44"/>
                </a:moveTo>
                <a:lnTo>
                  <a:pt x="16" y="44"/>
                </a:lnTo>
                <a:moveTo>
                  <a:pt x="14" y="42"/>
                </a:moveTo>
                <a:lnTo>
                  <a:pt x="14" y="11"/>
                </a:lnTo>
                <a:moveTo>
                  <a:pt x="178" y="48"/>
                </a:moveTo>
                <a:lnTo>
                  <a:pt x="178" y="5"/>
                </a:lnTo>
                <a:moveTo>
                  <a:pt x="176" y="48"/>
                </a:moveTo>
                <a:lnTo>
                  <a:pt x="176" y="6"/>
                </a:lnTo>
                <a:moveTo>
                  <a:pt x="165" y="42"/>
                </a:moveTo>
                <a:lnTo>
                  <a:pt x="165" y="11"/>
                </a:lnTo>
                <a:moveTo>
                  <a:pt x="2" y="5"/>
                </a:moveTo>
                <a:lnTo>
                  <a:pt x="6" y="2"/>
                </a:lnTo>
                <a:moveTo>
                  <a:pt x="6" y="4"/>
                </a:moveTo>
                <a:lnTo>
                  <a:pt x="3" y="6"/>
                </a:lnTo>
                <a:moveTo>
                  <a:pt x="6" y="2"/>
                </a:moveTo>
                <a:lnTo>
                  <a:pt x="6" y="3"/>
                </a:lnTo>
                <a:moveTo>
                  <a:pt x="6" y="3"/>
                </a:moveTo>
                <a:lnTo>
                  <a:pt x="6" y="4"/>
                </a:lnTo>
                <a:moveTo>
                  <a:pt x="2" y="5"/>
                </a:moveTo>
                <a:lnTo>
                  <a:pt x="3" y="5"/>
                </a:lnTo>
                <a:moveTo>
                  <a:pt x="3" y="5"/>
                </a:moveTo>
                <a:lnTo>
                  <a:pt x="3" y="6"/>
                </a:lnTo>
                <a:moveTo>
                  <a:pt x="6" y="51"/>
                </a:moveTo>
                <a:lnTo>
                  <a:pt x="2" y="48"/>
                </a:lnTo>
                <a:moveTo>
                  <a:pt x="2" y="9"/>
                </a:moveTo>
                <a:lnTo>
                  <a:pt x="3" y="9"/>
                </a:lnTo>
                <a:moveTo>
                  <a:pt x="3" y="17"/>
                </a:moveTo>
                <a:lnTo>
                  <a:pt x="2" y="17"/>
                </a:lnTo>
                <a:moveTo>
                  <a:pt x="6" y="51"/>
                </a:moveTo>
                <a:lnTo>
                  <a:pt x="6" y="51"/>
                </a:lnTo>
                <a:moveTo>
                  <a:pt x="6" y="51"/>
                </a:moveTo>
                <a:lnTo>
                  <a:pt x="6" y="50"/>
                </a:lnTo>
                <a:moveTo>
                  <a:pt x="6" y="50"/>
                </a:moveTo>
                <a:lnTo>
                  <a:pt x="3" y="48"/>
                </a:lnTo>
                <a:moveTo>
                  <a:pt x="2" y="49"/>
                </a:moveTo>
                <a:lnTo>
                  <a:pt x="3" y="48"/>
                </a:lnTo>
                <a:moveTo>
                  <a:pt x="3" y="48"/>
                </a:moveTo>
                <a:lnTo>
                  <a:pt x="3" y="48"/>
                </a:lnTo>
                <a:moveTo>
                  <a:pt x="2" y="37"/>
                </a:moveTo>
                <a:lnTo>
                  <a:pt x="3" y="37"/>
                </a:lnTo>
                <a:moveTo>
                  <a:pt x="3" y="45"/>
                </a:moveTo>
                <a:lnTo>
                  <a:pt x="2" y="45"/>
                </a:lnTo>
                <a:moveTo>
                  <a:pt x="3" y="6"/>
                </a:moveTo>
                <a:lnTo>
                  <a:pt x="3" y="48"/>
                </a:lnTo>
                <a:moveTo>
                  <a:pt x="2" y="48"/>
                </a:moveTo>
                <a:lnTo>
                  <a:pt x="2" y="5"/>
                </a:lnTo>
                <a:moveTo>
                  <a:pt x="6" y="2"/>
                </a:moveTo>
                <a:lnTo>
                  <a:pt x="175" y="2"/>
                </a:lnTo>
                <a:moveTo>
                  <a:pt x="173" y="4"/>
                </a:moveTo>
                <a:lnTo>
                  <a:pt x="6" y="4"/>
                </a:lnTo>
                <a:moveTo>
                  <a:pt x="6" y="50"/>
                </a:moveTo>
                <a:lnTo>
                  <a:pt x="173" y="50"/>
                </a:lnTo>
                <a:moveTo>
                  <a:pt x="6" y="51"/>
                </a:moveTo>
                <a:lnTo>
                  <a:pt x="175" y="51"/>
                </a:lnTo>
              </a:path>
            </a:pathLst>
          </a:custGeom>
          <a:noFill/>
          <a:ln w="3517" cap="sq">
            <a:solidFill>
              <a:srgbClr val="20272F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77" name="path"/>
          <p:cNvSpPr/>
          <p:nvPr>
            <p:custDataLst>
              <p:tags r:id="rId207"/>
            </p:custDataLst>
          </p:nvPr>
        </p:nvSpPr>
        <p:spPr>
          <a:xfrm>
            <a:off x="6171372" y="7806178"/>
            <a:ext cx="108267" cy="35648"/>
          </a:xfrm>
          <a:custGeom>
            <a:avLst/>
            <a:gdLst/>
            <a:ahLst/>
            <a:cxnLst/>
            <a:rect l="0" t="0" r="0" b="0"/>
            <a:pathLst>
              <a:path w="170" h="56">
                <a:moveTo>
                  <a:pt x="170" y="0"/>
                </a:moveTo>
                <a:lnTo>
                  <a:pt x="170" y="56"/>
                </a:lnTo>
                <a:lnTo>
                  <a:pt x="0" y="28"/>
                </a:lnTo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81" name="path"/>
          <p:cNvSpPr/>
          <p:nvPr>
            <p:custDataLst>
              <p:tags r:id="rId208"/>
            </p:custDataLst>
          </p:nvPr>
        </p:nvSpPr>
        <p:spPr>
          <a:xfrm>
            <a:off x="6386534" y="6870062"/>
            <a:ext cx="106920" cy="35648"/>
          </a:xfrm>
          <a:custGeom>
            <a:avLst/>
            <a:gdLst/>
            <a:ahLst/>
            <a:cxnLst/>
            <a:rect l="0" t="0" r="0" b="0"/>
            <a:pathLst>
              <a:path w="168" h="56">
                <a:moveTo>
                  <a:pt x="168" y="0"/>
                </a:moveTo>
                <a:lnTo>
                  <a:pt x="168" y="56"/>
                </a:lnTo>
                <a:lnTo>
                  <a:pt x="0" y="28"/>
                </a:lnTo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82" name="path"/>
          <p:cNvSpPr/>
          <p:nvPr>
            <p:custDataLst>
              <p:tags r:id="rId209"/>
            </p:custDataLst>
          </p:nvPr>
        </p:nvSpPr>
        <p:spPr>
          <a:xfrm>
            <a:off x="6064445" y="6870062"/>
            <a:ext cx="106920" cy="35648"/>
          </a:xfrm>
          <a:custGeom>
            <a:avLst/>
            <a:gdLst/>
            <a:ahLst/>
            <a:cxnLst/>
            <a:rect l="0" t="0" r="0" b="0"/>
            <a:pathLst>
              <a:path w="168" h="56">
                <a:moveTo>
                  <a:pt x="0" y="0"/>
                </a:moveTo>
                <a:lnTo>
                  <a:pt x="0" y="56"/>
                </a:lnTo>
                <a:lnTo>
                  <a:pt x="168" y="28"/>
                </a:lnTo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83" name="path"/>
          <p:cNvSpPr/>
          <p:nvPr>
            <p:custDataLst>
              <p:tags r:id="rId210"/>
            </p:custDataLst>
          </p:nvPr>
        </p:nvSpPr>
        <p:spPr>
          <a:xfrm>
            <a:off x="6340137" y="7806178"/>
            <a:ext cx="106908" cy="35648"/>
          </a:xfrm>
          <a:custGeom>
            <a:avLst/>
            <a:gdLst/>
            <a:ahLst/>
            <a:cxnLst/>
            <a:rect l="0" t="0" r="0" b="0"/>
            <a:pathLst>
              <a:path w="168" h="56">
                <a:moveTo>
                  <a:pt x="0" y="0"/>
                </a:moveTo>
                <a:lnTo>
                  <a:pt x="0" y="56"/>
                </a:lnTo>
                <a:lnTo>
                  <a:pt x="168" y="28"/>
                </a:lnTo>
              </a:path>
            </a:pathLst>
          </a:cu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785" name="textbox 785"/>
          <p:cNvSpPr/>
          <p:nvPr>
            <p:custDataLst>
              <p:tags r:id="rId211"/>
            </p:custDataLst>
          </p:nvPr>
        </p:nvSpPr>
        <p:spPr>
          <a:xfrm>
            <a:off x="6558189" y="6128005"/>
            <a:ext cx="62864" cy="11302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22000"/>
              </a:lnSpc>
            </a:pPr>
            <a:r>
              <a:rPr sz="400" u="sng" spc="1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endParaRPr lang="en-US" altLang="en-US" sz="400" dirty="0"/>
          </a:p>
        </p:txBody>
      </p:sp>
      <p:grpSp>
        <p:nvGrpSpPr>
          <p:cNvPr id="80" name="group 80"/>
          <p:cNvGrpSpPr/>
          <p:nvPr/>
        </p:nvGrpSpPr>
        <p:grpSpPr>
          <a:xfrm rot="21600000">
            <a:off x="6301852" y="6471851"/>
            <a:ext cx="9118" cy="101828"/>
            <a:chOff x="0" y="0"/>
            <a:chExt cx="9118" cy="101828"/>
          </a:xfrm>
        </p:grpSpPr>
        <p:sp>
          <p:nvSpPr>
            <p:cNvPr id="789" name="path"/>
            <p:cNvSpPr/>
            <p:nvPr>
              <p:custDataLst>
                <p:tags r:id="rId212"/>
              </p:custDataLst>
            </p:nvPr>
          </p:nvSpPr>
          <p:spPr>
            <a:xfrm>
              <a:off x="0" y="0"/>
              <a:ext cx="9118" cy="26314"/>
            </a:xfrm>
            <a:custGeom>
              <a:avLst/>
              <a:gdLst/>
              <a:ahLst/>
              <a:cxnLst/>
              <a:rect l="0" t="0" r="0" b="0"/>
              <a:pathLst>
                <a:path w="14" h="41">
                  <a:moveTo>
                    <a:pt x="0" y="41"/>
                  </a:moveTo>
                  <a:lnTo>
                    <a:pt x="7" y="0"/>
                  </a:lnTo>
                  <a:lnTo>
                    <a:pt x="14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790" name="path"/>
            <p:cNvSpPr/>
            <p:nvPr>
              <p:custDataLst>
                <p:tags r:id="rId213"/>
              </p:custDataLst>
            </p:nvPr>
          </p:nvSpPr>
          <p:spPr>
            <a:xfrm>
              <a:off x="3043" y="26314"/>
              <a:ext cx="3733" cy="75514"/>
            </a:xfrm>
            <a:custGeom>
              <a:avLst/>
              <a:gdLst/>
              <a:ahLst/>
              <a:cxnLst/>
              <a:rect l="0" t="0" r="0" b="0"/>
              <a:pathLst>
                <a:path w="5" h="118">
                  <a:moveTo>
                    <a:pt x="2" y="0"/>
                  </a:moveTo>
                  <a:lnTo>
                    <a:pt x="2" y="118"/>
                  </a:lnTo>
                </a:path>
              </a:pathLst>
            </a:custGeom>
            <a:noFill/>
            <a:ln w="3733" cap="flat">
              <a:solidFill>
                <a:srgbClr val="221815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p>
              <a:pPr algn="ctr"/>
              <a:endParaRPr lang="zh-CN" altLang="en-US"/>
            </a:p>
          </p:txBody>
        </p:sp>
      </p:grpSp>
      <p:sp>
        <p:nvSpPr>
          <p:cNvPr id="791" name="textbox 791"/>
          <p:cNvSpPr/>
          <p:nvPr>
            <p:custDataLst>
              <p:tags r:id="rId214"/>
            </p:custDataLst>
          </p:nvPr>
        </p:nvSpPr>
        <p:spPr>
          <a:xfrm rot="16200000">
            <a:off x="6250231" y="6483946"/>
            <a:ext cx="57785" cy="876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90"/>
              </a:lnSpc>
            </a:pPr>
            <a:r>
              <a:rPr sz="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endParaRPr lang="en-US" altLang="en-US" sz="400" dirty="0"/>
          </a:p>
        </p:txBody>
      </p:sp>
      <p:grpSp>
        <p:nvGrpSpPr>
          <p:cNvPr id="82" name="group 82"/>
          <p:cNvGrpSpPr/>
          <p:nvPr/>
        </p:nvGrpSpPr>
        <p:grpSpPr>
          <a:xfrm rot="21600000">
            <a:off x="6301848" y="6316093"/>
            <a:ext cx="9118" cy="101815"/>
            <a:chOff x="0" y="0"/>
            <a:chExt cx="9118" cy="101815"/>
          </a:xfrm>
        </p:grpSpPr>
        <p:sp>
          <p:nvSpPr>
            <p:cNvPr id="794" name="path"/>
            <p:cNvSpPr/>
            <p:nvPr>
              <p:custDataLst>
                <p:tags r:id="rId215"/>
              </p:custDataLst>
            </p:nvPr>
          </p:nvSpPr>
          <p:spPr>
            <a:xfrm>
              <a:off x="0" y="74841"/>
              <a:ext cx="9118" cy="26974"/>
            </a:xfrm>
            <a:custGeom>
              <a:avLst/>
              <a:gdLst/>
              <a:ahLst/>
              <a:cxnLst/>
              <a:rect l="0" t="0" r="0" b="0"/>
              <a:pathLst>
                <a:path w="14" h="42">
                  <a:moveTo>
                    <a:pt x="14" y="0"/>
                  </a:moveTo>
                  <a:lnTo>
                    <a:pt x="7" y="4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795" name="path"/>
            <p:cNvSpPr/>
            <p:nvPr>
              <p:custDataLst>
                <p:tags r:id="rId216"/>
              </p:custDataLst>
            </p:nvPr>
          </p:nvSpPr>
          <p:spPr>
            <a:xfrm>
              <a:off x="3047" y="0"/>
              <a:ext cx="3733" cy="74841"/>
            </a:xfrm>
            <a:custGeom>
              <a:avLst/>
              <a:gdLst/>
              <a:ahLst/>
              <a:cxnLst/>
              <a:rect l="0" t="0" r="0" b="0"/>
              <a:pathLst>
                <a:path w="5" h="117">
                  <a:moveTo>
                    <a:pt x="2" y="117"/>
                  </a:moveTo>
                  <a:lnTo>
                    <a:pt x="2" y="0"/>
                  </a:lnTo>
                </a:path>
              </a:pathLst>
            </a:custGeom>
            <a:noFill/>
            <a:ln w="3733" cap="flat">
              <a:solidFill>
                <a:srgbClr val="221815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p>
              <a:pPr algn="ctr"/>
              <a:endParaRPr lang="zh-CN" altLang="en-US"/>
            </a:p>
          </p:txBody>
        </p:sp>
      </p:grpSp>
      <p:sp>
        <p:nvSpPr>
          <p:cNvPr id="796" name="textbox 796"/>
          <p:cNvSpPr/>
          <p:nvPr>
            <p:custDataLst>
              <p:tags r:id="rId217"/>
            </p:custDataLst>
          </p:nvPr>
        </p:nvSpPr>
        <p:spPr>
          <a:xfrm rot="16200000">
            <a:off x="6248110" y="6295839"/>
            <a:ext cx="57785" cy="8763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490"/>
              </a:lnSpc>
            </a:pPr>
            <a:r>
              <a:rPr sz="400" spc="0" dirty="0">
                <a:solidFill>
                  <a:srgbClr val="22181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endParaRPr lang="en-US" altLang="en-US" sz="400" dirty="0"/>
          </a:p>
        </p:txBody>
      </p:sp>
      <p:sp>
        <p:nvSpPr>
          <p:cNvPr id="801" name="rect"/>
          <p:cNvSpPr/>
          <p:nvPr>
            <p:custDataLst>
              <p:tags r:id="rId218"/>
            </p:custDataLst>
          </p:nvPr>
        </p:nvSpPr>
        <p:spPr>
          <a:xfrm>
            <a:off x="6027942" y="7098089"/>
            <a:ext cx="4495" cy="417042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04" name="rect"/>
          <p:cNvSpPr/>
          <p:nvPr>
            <p:custDataLst>
              <p:tags r:id="rId219"/>
            </p:custDataLst>
          </p:nvPr>
        </p:nvSpPr>
        <p:spPr>
          <a:xfrm>
            <a:off x="4424034" y="7088638"/>
            <a:ext cx="4495" cy="417029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05" name="rect"/>
          <p:cNvSpPr/>
          <p:nvPr>
            <p:custDataLst>
              <p:tags r:id="rId220"/>
            </p:custDataLst>
          </p:nvPr>
        </p:nvSpPr>
        <p:spPr>
          <a:xfrm>
            <a:off x="4673470" y="7810938"/>
            <a:ext cx="417029" cy="4495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12" name="path"/>
          <p:cNvSpPr/>
          <p:nvPr>
            <p:custDataLst>
              <p:tags r:id="rId221"/>
            </p:custDataLst>
          </p:nvPr>
        </p:nvSpPr>
        <p:spPr>
          <a:xfrm>
            <a:off x="5571353" y="4602857"/>
            <a:ext cx="343521" cy="3733"/>
          </a:xfrm>
          <a:custGeom>
            <a:avLst/>
            <a:gdLst/>
            <a:ahLst/>
            <a:cxnLst/>
            <a:rect l="0" t="0" r="0" b="0"/>
            <a:pathLst>
              <a:path w="540" h="5">
                <a:moveTo>
                  <a:pt x="0" y="2"/>
                </a:moveTo>
                <a:lnTo>
                  <a:pt x="540" y="2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18" name="rect"/>
          <p:cNvSpPr/>
          <p:nvPr>
            <p:custDataLst>
              <p:tags r:id="rId222"/>
            </p:custDataLst>
          </p:nvPr>
        </p:nvSpPr>
        <p:spPr>
          <a:xfrm>
            <a:off x="336092" y="8951474"/>
            <a:ext cx="32029" cy="32029"/>
          </a:xfrm>
          <a:prstGeom prst="rect">
            <a:avLst/>
          </a:prstGeom>
          <a:solidFill>
            <a:srgbClr val="FDD10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19" name="rect"/>
          <p:cNvSpPr/>
          <p:nvPr>
            <p:custDataLst>
              <p:tags r:id="rId223"/>
            </p:custDataLst>
          </p:nvPr>
        </p:nvSpPr>
        <p:spPr>
          <a:xfrm>
            <a:off x="336092" y="9265215"/>
            <a:ext cx="32029" cy="32029"/>
          </a:xfrm>
          <a:prstGeom prst="rect">
            <a:avLst/>
          </a:prstGeom>
          <a:solidFill>
            <a:srgbClr val="FDD10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20" name="rect"/>
          <p:cNvSpPr/>
          <p:nvPr>
            <p:custDataLst>
              <p:tags r:id="rId224"/>
            </p:custDataLst>
          </p:nvPr>
        </p:nvSpPr>
        <p:spPr>
          <a:xfrm>
            <a:off x="336092" y="8787962"/>
            <a:ext cx="32029" cy="32029"/>
          </a:xfrm>
          <a:prstGeom prst="rect">
            <a:avLst/>
          </a:prstGeom>
          <a:solidFill>
            <a:srgbClr val="FDD10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21" name="rect"/>
          <p:cNvSpPr/>
          <p:nvPr>
            <p:custDataLst>
              <p:tags r:id="rId225"/>
            </p:custDataLst>
          </p:nvPr>
        </p:nvSpPr>
        <p:spPr>
          <a:xfrm>
            <a:off x="336092" y="9114974"/>
            <a:ext cx="32029" cy="32029"/>
          </a:xfrm>
          <a:prstGeom prst="rect">
            <a:avLst/>
          </a:prstGeom>
          <a:solidFill>
            <a:srgbClr val="FDD10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22" name="rect"/>
          <p:cNvSpPr/>
          <p:nvPr>
            <p:custDataLst>
              <p:tags r:id="rId226"/>
            </p:custDataLst>
          </p:nvPr>
        </p:nvSpPr>
        <p:spPr>
          <a:xfrm>
            <a:off x="5562240" y="4219856"/>
            <a:ext cx="272008" cy="3733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25" name="rect"/>
          <p:cNvSpPr/>
          <p:nvPr>
            <p:custDataLst>
              <p:tags r:id="rId227"/>
            </p:custDataLst>
          </p:nvPr>
        </p:nvSpPr>
        <p:spPr>
          <a:xfrm>
            <a:off x="5568550" y="5133529"/>
            <a:ext cx="264997" cy="3733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27" name="path"/>
          <p:cNvSpPr/>
          <p:nvPr>
            <p:custDataLst>
              <p:tags r:id="rId228"/>
            </p:custDataLst>
          </p:nvPr>
        </p:nvSpPr>
        <p:spPr>
          <a:xfrm>
            <a:off x="4566578" y="6876184"/>
            <a:ext cx="219671" cy="4495"/>
          </a:xfrm>
          <a:custGeom>
            <a:avLst/>
            <a:gdLst/>
            <a:ahLst/>
            <a:cxnLst/>
            <a:rect l="0" t="0" r="0" b="0"/>
            <a:pathLst>
              <a:path w="345" h="7">
                <a:moveTo>
                  <a:pt x="342" y="3"/>
                </a:moveTo>
                <a:lnTo>
                  <a:pt x="3" y="3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28" name="path"/>
          <p:cNvSpPr/>
          <p:nvPr>
            <p:custDataLst>
              <p:tags r:id="rId229"/>
            </p:custDataLst>
          </p:nvPr>
        </p:nvSpPr>
        <p:spPr>
          <a:xfrm>
            <a:off x="6169110" y="6885637"/>
            <a:ext cx="219671" cy="4495"/>
          </a:xfrm>
          <a:custGeom>
            <a:avLst/>
            <a:gdLst/>
            <a:ahLst/>
            <a:cxnLst/>
            <a:rect l="0" t="0" r="0" b="0"/>
            <a:pathLst>
              <a:path w="345" h="7">
                <a:moveTo>
                  <a:pt x="342" y="3"/>
                </a:moveTo>
                <a:lnTo>
                  <a:pt x="3" y="3"/>
                </a:lnTo>
              </a:path>
            </a:pathLst>
          </a:custGeom>
          <a:noFill/>
          <a:ln w="4495" cap="rnd">
            <a:solidFill>
              <a:srgbClr val="221815">
                <a:alpha val="100000"/>
              </a:srgbClr>
            </a:solidFill>
            <a:prstDash val="solid"/>
            <a:round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31" name="path"/>
          <p:cNvSpPr/>
          <p:nvPr>
            <p:custDataLst>
              <p:tags r:id="rId230"/>
            </p:custDataLst>
          </p:nvPr>
        </p:nvSpPr>
        <p:spPr>
          <a:xfrm>
            <a:off x="6424777" y="4126122"/>
            <a:ext cx="58421" cy="16548"/>
          </a:xfrm>
          <a:custGeom>
            <a:avLst/>
            <a:gdLst/>
            <a:ahLst/>
            <a:cxnLst/>
            <a:rect l="0" t="0" r="0" b="0"/>
            <a:pathLst>
              <a:path w="92" h="26">
                <a:moveTo>
                  <a:pt x="12" y="17"/>
                </a:moveTo>
                <a:lnTo>
                  <a:pt x="13" y="17"/>
                </a:lnTo>
                <a:lnTo>
                  <a:pt x="13" y="21"/>
                </a:lnTo>
                <a:moveTo>
                  <a:pt x="15" y="17"/>
                </a:moveTo>
                <a:lnTo>
                  <a:pt x="17" y="17"/>
                </a:lnTo>
                <a:lnTo>
                  <a:pt x="17" y="18"/>
                </a:lnTo>
                <a:lnTo>
                  <a:pt x="15" y="21"/>
                </a:lnTo>
                <a:lnTo>
                  <a:pt x="17" y="21"/>
                </a:lnTo>
                <a:moveTo>
                  <a:pt x="19" y="17"/>
                </a:moveTo>
                <a:lnTo>
                  <a:pt x="20" y="17"/>
                </a:lnTo>
                <a:lnTo>
                  <a:pt x="19" y="18"/>
                </a:lnTo>
                <a:lnTo>
                  <a:pt x="20" y="18"/>
                </a:lnTo>
                <a:lnTo>
                  <a:pt x="20" y="19"/>
                </a:lnTo>
                <a:lnTo>
                  <a:pt x="20" y="21"/>
                </a:lnTo>
                <a:lnTo>
                  <a:pt x="19" y="21"/>
                </a:lnTo>
                <a:lnTo>
                  <a:pt x="18" y="19"/>
                </a:lnTo>
                <a:moveTo>
                  <a:pt x="23" y="17"/>
                </a:moveTo>
                <a:lnTo>
                  <a:pt x="21" y="19"/>
                </a:lnTo>
                <a:lnTo>
                  <a:pt x="25" y="19"/>
                </a:lnTo>
                <a:moveTo>
                  <a:pt x="23" y="17"/>
                </a:moveTo>
                <a:lnTo>
                  <a:pt x="23" y="21"/>
                </a:lnTo>
                <a:moveTo>
                  <a:pt x="27" y="17"/>
                </a:moveTo>
                <a:lnTo>
                  <a:pt x="26" y="17"/>
                </a:lnTo>
                <a:lnTo>
                  <a:pt x="25" y="18"/>
                </a:lnTo>
                <a:lnTo>
                  <a:pt x="27" y="18"/>
                </a:lnTo>
                <a:lnTo>
                  <a:pt x="27" y="19"/>
                </a:lnTo>
                <a:lnTo>
                  <a:pt x="27" y="21"/>
                </a:lnTo>
                <a:lnTo>
                  <a:pt x="26" y="21"/>
                </a:lnTo>
                <a:lnTo>
                  <a:pt x="25" y="19"/>
                </a:lnTo>
                <a:moveTo>
                  <a:pt x="30" y="17"/>
                </a:moveTo>
                <a:lnTo>
                  <a:pt x="28" y="17"/>
                </a:lnTo>
                <a:lnTo>
                  <a:pt x="28" y="18"/>
                </a:lnTo>
                <a:lnTo>
                  <a:pt x="28" y="19"/>
                </a:lnTo>
                <a:lnTo>
                  <a:pt x="29" y="21"/>
                </a:lnTo>
                <a:lnTo>
                  <a:pt x="30" y="21"/>
                </a:lnTo>
                <a:lnTo>
                  <a:pt x="30" y="19"/>
                </a:lnTo>
                <a:lnTo>
                  <a:pt x="30" y="18"/>
                </a:lnTo>
                <a:lnTo>
                  <a:pt x="29" y="18"/>
                </a:lnTo>
                <a:lnTo>
                  <a:pt x="28" y="18"/>
                </a:lnTo>
                <a:lnTo>
                  <a:pt x="28" y="19"/>
                </a:lnTo>
                <a:moveTo>
                  <a:pt x="31" y="17"/>
                </a:moveTo>
                <a:lnTo>
                  <a:pt x="33" y="17"/>
                </a:lnTo>
                <a:lnTo>
                  <a:pt x="32" y="21"/>
                </a:lnTo>
                <a:moveTo>
                  <a:pt x="36" y="17"/>
                </a:moveTo>
                <a:lnTo>
                  <a:pt x="34" y="17"/>
                </a:lnTo>
                <a:lnTo>
                  <a:pt x="36" y="18"/>
                </a:lnTo>
                <a:lnTo>
                  <a:pt x="37" y="18"/>
                </a:lnTo>
                <a:lnTo>
                  <a:pt x="37" y="19"/>
                </a:lnTo>
                <a:lnTo>
                  <a:pt x="37" y="21"/>
                </a:lnTo>
                <a:lnTo>
                  <a:pt x="36" y="21"/>
                </a:lnTo>
                <a:lnTo>
                  <a:pt x="34" y="19"/>
                </a:lnTo>
                <a:lnTo>
                  <a:pt x="34" y="18"/>
                </a:lnTo>
                <a:lnTo>
                  <a:pt x="36" y="18"/>
                </a:lnTo>
                <a:lnTo>
                  <a:pt x="37" y="18"/>
                </a:lnTo>
                <a:lnTo>
                  <a:pt x="37" y="17"/>
                </a:lnTo>
                <a:lnTo>
                  <a:pt x="36" y="17"/>
                </a:lnTo>
                <a:close/>
                <a:moveTo>
                  <a:pt x="40" y="18"/>
                </a:moveTo>
                <a:lnTo>
                  <a:pt x="38" y="18"/>
                </a:lnTo>
                <a:lnTo>
                  <a:pt x="38" y="17"/>
                </a:lnTo>
                <a:lnTo>
                  <a:pt x="40" y="17"/>
                </a:lnTo>
                <a:lnTo>
                  <a:pt x="40" y="20"/>
                </a:lnTo>
                <a:lnTo>
                  <a:pt x="39" y="20"/>
                </a:lnTo>
                <a:lnTo>
                  <a:pt x="38" y="19"/>
                </a:lnTo>
                <a:lnTo>
                  <a:pt x="40" y="18"/>
                </a:lnTo>
                <a:close/>
                <a:moveTo>
                  <a:pt x="42" y="17"/>
                </a:moveTo>
                <a:lnTo>
                  <a:pt x="41" y="17"/>
                </a:lnTo>
                <a:lnTo>
                  <a:pt x="41" y="18"/>
                </a:lnTo>
                <a:lnTo>
                  <a:pt x="41" y="19"/>
                </a:lnTo>
                <a:lnTo>
                  <a:pt x="42" y="21"/>
                </a:lnTo>
                <a:lnTo>
                  <a:pt x="43" y="21"/>
                </a:lnTo>
                <a:lnTo>
                  <a:pt x="43" y="19"/>
                </a:lnTo>
                <a:lnTo>
                  <a:pt x="43" y="17"/>
                </a:lnTo>
                <a:lnTo>
                  <a:pt x="42" y="17"/>
                </a:lnTo>
                <a:close/>
                <a:moveTo>
                  <a:pt x="44" y="17"/>
                </a:moveTo>
                <a:lnTo>
                  <a:pt x="45" y="17"/>
                </a:lnTo>
                <a:lnTo>
                  <a:pt x="45" y="21"/>
                </a:lnTo>
                <a:moveTo>
                  <a:pt x="48" y="17"/>
                </a:moveTo>
                <a:lnTo>
                  <a:pt x="50" y="17"/>
                </a:lnTo>
                <a:lnTo>
                  <a:pt x="49" y="18"/>
                </a:lnTo>
                <a:lnTo>
                  <a:pt x="48" y="21"/>
                </a:lnTo>
                <a:lnTo>
                  <a:pt x="50" y="21"/>
                </a:lnTo>
                <a:moveTo>
                  <a:pt x="51" y="17"/>
                </a:moveTo>
                <a:lnTo>
                  <a:pt x="53" y="17"/>
                </a:lnTo>
                <a:lnTo>
                  <a:pt x="52" y="18"/>
                </a:lnTo>
                <a:lnTo>
                  <a:pt x="53" y="18"/>
                </a:lnTo>
                <a:lnTo>
                  <a:pt x="53" y="19"/>
                </a:lnTo>
                <a:lnTo>
                  <a:pt x="52" y="21"/>
                </a:lnTo>
                <a:lnTo>
                  <a:pt x="51" y="21"/>
                </a:lnTo>
                <a:lnTo>
                  <a:pt x="51" y="19"/>
                </a:lnTo>
                <a:moveTo>
                  <a:pt x="55" y="17"/>
                </a:moveTo>
                <a:lnTo>
                  <a:pt x="54" y="19"/>
                </a:lnTo>
                <a:lnTo>
                  <a:pt x="57" y="19"/>
                </a:lnTo>
                <a:moveTo>
                  <a:pt x="55" y="17"/>
                </a:moveTo>
                <a:lnTo>
                  <a:pt x="55" y="21"/>
                </a:lnTo>
                <a:moveTo>
                  <a:pt x="59" y="17"/>
                </a:moveTo>
                <a:lnTo>
                  <a:pt x="58" y="17"/>
                </a:lnTo>
                <a:lnTo>
                  <a:pt x="58" y="18"/>
                </a:lnTo>
                <a:lnTo>
                  <a:pt x="60" y="18"/>
                </a:lnTo>
                <a:lnTo>
                  <a:pt x="60" y="19"/>
                </a:lnTo>
                <a:lnTo>
                  <a:pt x="59" y="21"/>
                </a:lnTo>
                <a:lnTo>
                  <a:pt x="58" y="21"/>
                </a:lnTo>
                <a:lnTo>
                  <a:pt x="58" y="19"/>
                </a:lnTo>
                <a:moveTo>
                  <a:pt x="62" y="17"/>
                </a:moveTo>
                <a:lnTo>
                  <a:pt x="61" y="17"/>
                </a:lnTo>
                <a:lnTo>
                  <a:pt x="61" y="18"/>
                </a:lnTo>
                <a:lnTo>
                  <a:pt x="61" y="21"/>
                </a:lnTo>
                <a:lnTo>
                  <a:pt x="62" y="21"/>
                </a:lnTo>
                <a:lnTo>
                  <a:pt x="62" y="19"/>
                </a:lnTo>
                <a:lnTo>
                  <a:pt x="63" y="19"/>
                </a:lnTo>
                <a:lnTo>
                  <a:pt x="62" y="18"/>
                </a:lnTo>
                <a:lnTo>
                  <a:pt x="61" y="18"/>
                </a:lnTo>
                <a:lnTo>
                  <a:pt x="61" y="19"/>
                </a:lnTo>
                <a:moveTo>
                  <a:pt x="64" y="17"/>
                </a:moveTo>
                <a:lnTo>
                  <a:pt x="66" y="17"/>
                </a:lnTo>
                <a:lnTo>
                  <a:pt x="64" y="21"/>
                </a:lnTo>
                <a:moveTo>
                  <a:pt x="68" y="17"/>
                </a:moveTo>
                <a:lnTo>
                  <a:pt x="68" y="18"/>
                </a:lnTo>
                <a:lnTo>
                  <a:pt x="69" y="18"/>
                </a:lnTo>
                <a:lnTo>
                  <a:pt x="70" y="18"/>
                </a:lnTo>
                <a:lnTo>
                  <a:pt x="70" y="19"/>
                </a:lnTo>
                <a:lnTo>
                  <a:pt x="69" y="21"/>
                </a:lnTo>
                <a:lnTo>
                  <a:pt x="68" y="21"/>
                </a:lnTo>
                <a:lnTo>
                  <a:pt x="68" y="19"/>
                </a:lnTo>
                <a:lnTo>
                  <a:pt x="68" y="18"/>
                </a:lnTo>
                <a:lnTo>
                  <a:pt x="69" y="18"/>
                </a:lnTo>
                <a:lnTo>
                  <a:pt x="70" y="17"/>
                </a:lnTo>
                <a:lnTo>
                  <a:pt x="68" y="17"/>
                </a:lnTo>
                <a:close/>
                <a:moveTo>
                  <a:pt x="73" y="18"/>
                </a:moveTo>
                <a:lnTo>
                  <a:pt x="71" y="18"/>
                </a:lnTo>
                <a:lnTo>
                  <a:pt x="71" y="17"/>
                </a:lnTo>
                <a:lnTo>
                  <a:pt x="72" y="17"/>
                </a:lnTo>
                <a:lnTo>
                  <a:pt x="73" y="18"/>
                </a:lnTo>
                <a:lnTo>
                  <a:pt x="72" y="19"/>
                </a:lnTo>
                <a:lnTo>
                  <a:pt x="72" y="20"/>
                </a:lnTo>
                <a:lnTo>
                  <a:pt x="71" y="20"/>
                </a:lnTo>
                <a:lnTo>
                  <a:pt x="71" y="19"/>
                </a:lnTo>
                <a:moveTo>
                  <a:pt x="75" y="17"/>
                </a:moveTo>
                <a:lnTo>
                  <a:pt x="74" y="17"/>
                </a:lnTo>
                <a:lnTo>
                  <a:pt x="74" y="18"/>
                </a:lnTo>
                <a:lnTo>
                  <a:pt x="74" y="21"/>
                </a:lnTo>
                <a:lnTo>
                  <a:pt x="75" y="21"/>
                </a:lnTo>
                <a:lnTo>
                  <a:pt x="76" y="19"/>
                </a:lnTo>
                <a:lnTo>
                  <a:pt x="76" y="17"/>
                </a:lnTo>
                <a:lnTo>
                  <a:pt x="75" y="17"/>
                </a:lnTo>
                <a:close/>
                <a:moveTo>
                  <a:pt x="2" y="2"/>
                </a:moveTo>
                <a:lnTo>
                  <a:pt x="89" y="2"/>
                </a:lnTo>
                <a:lnTo>
                  <a:pt x="89" y="23"/>
                </a:lnTo>
                <a:lnTo>
                  <a:pt x="2" y="23"/>
                </a:lnTo>
                <a:lnTo>
                  <a:pt x="2" y="2"/>
                </a:lnTo>
                <a:close/>
                <a:moveTo>
                  <a:pt x="6" y="15"/>
                </a:moveTo>
                <a:lnTo>
                  <a:pt x="6" y="2"/>
                </a:lnTo>
                <a:moveTo>
                  <a:pt x="11" y="15"/>
                </a:moveTo>
                <a:lnTo>
                  <a:pt x="11" y="2"/>
                </a:lnTo>
                <a:moveTo>
                  <a:pt x="17" y="15"/>
                </a:moveTo>
                <a:lnTo>
                  <a:pt x="17" y="2"/>
                </a:lnTo>
                <a:moveTo>
                  <a:pt x="22" y="15"/>
                </a:moveTo>
                <a:lnTo>
                  <a:pt x="22" y="2"/>
                </a:lnTo>
                <a:moveTo>
                  <a:pt x="28" y="15"/>
                </a:moveTo>
                <a:lnTo>
                  <a:pt x="28" y="2"/>
                </a:lnTo>
                <a:moveTo>
                  <a:pt x="33" y="15"/>
                </a:moveTo>
                <a:lnTo>
                  <a:pt x="33" y="2"/>
                </a:lnTo>
                <a:moveTo>
                  <a:pt x="39" y="15"/>
                </a:moveTo>
                <a:lnTo>
                  <a:pt x="39" y="2"/>
                </a:lnTo>
                <a:moveTo>
                  <a:pt x="44" y="15"/>
                </a:moveTo>
                <a:lnTo>
                  <a:pt x="44" y="2"/>
                </a:lnTo>
                <a:moveTo>
                  <a:pt x="50" y="15"/>
                </a:moveTo>
                <a:lnTo>
                  <a:pt x="50" y="2"/>
                </a:lnTo>
                <a:moveTo>
                  <a:pt x="55" y="15"/>
                </a:moveTo>
                <a:lnTo>
                  <a:pt x="55" y="2"/>
                </a:lnTo>
                <a:moveTo>
                  <a:pt x="61" y="15"/>
                </a:moveTo>
                <a:lnTo>
                  <a:pt x="61" y="2"/>
                </a:lnTo>
                <a:moveTo>
                  <a:pt x="66" y="15"/>
                </a:moveTo>
                <a:lnTo>
                  <a:pt x="66" y="2"/>
                </a:lnTo>
                <a:moveTo>
                  <a:pt x="72" y="15"/>
                </a:moveTo>
                <a:lnTo>
                  <a:pt x="72" y="2"/>
                </a:lnTo>
                <a:moveTo>
                  <a:pt x="78" y="15"/>
                </a:moveTo>
                <a:lnTo>
                  <a:pt x="78" y="2"/>
                </a:lnTo>
                <a:moveTo>
                  <a:pt x="83" y="15"/>
                </a:moveTo>
                <a:lnTo>
                  <a:pt x="83" y="2"/>
                </a:lnTo>
                <a:moveTo>
                  <a:pt x="89" y="15"/>
                </a:moveTo>
                <a:lnTo>
                  <a:pt x="89" y="2"/>
                </a:lnTo>
                <a:moveTo>
                  <a:pt x="5" y="15"/>
                </a:moveTo>
                <a:lnTo>
                  <a:pt x="5" y="2"/>
                </a:lnTo>
                <a:moveTo>
                  <a:pt x="10" y="15"/>
                </a:moveTo>
                <a:lnTo>
                  <a:pt x="10" y="2"/>
                </a:lnTo>
                <a:moveTo>
                  <a:pt x="16" y="15"/>
                </a:moveTo>
                <a:lnTo>
                  <a:pt x="16" y="2"/>
                </a:lnTo>
                <a:moveTo>
                  <a:pt x="21" y="15"/>
                </a:moveTo>
                <a:lnTo>
                  <a:pt x="21" y="2"/>
                </a:lnTo>
                <a:moveTo>
                  <a:pt x="27" y="15"/>
                </a:moveTo>
                <a:lnTo>
                  <a:pt x="27" y="2"/>
                </a:lnTo>
                <a:moveTo>
                  <a:pt x="32" y="15"/>
                </a:moveTo>
                <a:lnTo>
                  <a:pt x="32" y="2"/>
                </a:lnTo>
                <a:moveTo>
                  <a:pt x="38" y="15"/>
                </a:moveTo>
                <a:lnTo>
                  <a:pt x="38" y="2"/>
                </a:lnTo>
                <a:moveTo>
                  <a:pt x="43" y="15"/>
                </a:moveTo>
                <a:lnTo>
                  <a:pt x="43" y="2"/>
                </a:lnTo>
                <a:moveTo>
                  <a:pt x="49" y="15"/>
                </a:moveTo>
                <a:lnTo>
                  <a:pt x="49" y="2"/>
                </a:lnTo>
                <a:moveTo>
                  <a:pt x="54" y="15"/>
                </a:moveTo>
                <a:lnTo>
                  <a:pt x="54" y="2"/>
                </a:lnTo>
                <a:moveTo>
                  <a:pt x="60" y="15"/>
                </a:moveTo>
                <a:lnTo>
                  <a:pt x="60" y="2"/>
                </a:lnTo>
                <a:moveTo>
                  <a:pt x="65" y="15"/>
                </a:moveTo>
                <a:lnTo>
                  <a:pt x="65" y="2"/>
                </a:lnTo>
                <a:moveTo>
                  <a:pt x="71" y="15"/>
                </a:moveTo>
                <a:lnTo>
                  <a:pt x="71" y="2"/>
                </a:lnTo>
                <a:moveTo>
                  <a:pt x="76" y="15"/>
                </a:moveTo>
                <a:lnTo>
                  <a:pt x="76" y="2"/>
                </a:lnTo>
                <a:moveTo>
                  <a:pt x="82" y="15"/>
                </a:moveTo>
                <a:lnTo>
                  <a:pt x="82" y="2"/>
                </a:lnTo>
                <a:moveTo>
                  <a:pt x="87" y="15"/>
                </a:moveTo>
                <a:lnTo>
                  <a:pt x="87" y="2"/>
                </a:lnTo>
                <a:moveTo>
                  <a:pt x="4" y="15"/>
                </a:moveTo>
                <a:lnTo>
                  <a:pt x="4" y="2"/>
                </a:lnTo>
                <a:moveTo>
                  <a:pt x="9" y="15"/>
                </a:moveTo>
                <a:lnTo>
                  <a:pt x="9" y="2"/>
                </a:lnTo>
                <a:moveTo>
                  <a:pt x="15" y="15"/>
                </a:moveTo>
                <a:lnTo>
                  <a:pt x="15" y="2"/>
                </a:lnTo>
                <a:moveTo>
                  <a:pt x="20" y="15"/>
                </a:moveTo>
                <a:lnTo>
                  <a:pt x="20" y="2"/>
                </a:lnTo>
                <a:moveTo>
                  <a:pt x="26" y="15"/>
                </a:moveTo>
                <a:lnTo>
                  <a:pt x="26" y="2"/>
                </a:lnTo>
                <a:moveTo>
                  <a:pt x="31" y="15"/>
                </a:moveTo>
                <a:lnTo>
                  <a:pt x="31" y="2"/>
                </a:lnTo>
                <a:moveTo>
                  <a:pt x="37" y="15"/>
                </a:moveTo>
                <a:lnTo>
                  <a:pt x="37" y="2"/>
                </a:lnTo>
                <a:moveTo>
                  <a:pt x="42" y="15"/>
                </a:moveTo>
                <a:lnTo>
                  <a:pt x="42" y="2"/>
                </a:lnTo>
                <a:moveTo>
                  <a:pt x="48" y="15"/>
                </a:moveTo>
                <a:lnTo>
                  <a:pt x="48" y="2"/>
                </a:lnTo>
                <a:moveTo>
                  <a:pt x="53" y="15"/>
                </a:moveTo>
                <a:lnTo>
                  <a:pt x="53" y="2"/>
                </a:lnTo>
                <a:moveTo>
                  <a:pt x="59" y="15"/>
                </a:moveTo>
                <a:lnTo>
                  <a:pt x="59" y="2"/>
                </a:lnTo>
                <a:moveTo>
                  <a:pt x="64" y="15"/>
                </a:moveTo>
                <a:lnTo>
                  <a:pt x="64" y="2"/>
                </a:lnTo>
                <a:moveTo>
                  <a:pt x="70" y="15"/>
                </a:moveTo>
                <a:lnTo>
                  <a:pt x="70" y="2"/>
                </a:lnTo>
                <a:moveTo>
                  <a:pt x="75" y="15"/>
                </a:moveTo>
                <a:lnTo>
                  <a:pt x="75" y="2"/>
                </a:lnTo>
                <a:moveTo>
                  <a:pt x="81" y="15"/>
                </a:moveTo>
                <a:lnTo>
                  <a:pt x="81" y="2"/>
                </a:lnTo>
                <a:moveTo>
                  <a:pt x="86" y="15"/>
                </a:moveTo>
                <a:lnTo>
                  <a:pt x="86" y="2"/>
                </a:lnTo>
                <a:moveTo>
                  <a:pt x="2" y="15"/>
                </a:moveTo>
                <a:lnTo>
                  <a:pt x="2" y="2"/>
                </a:lnTo>
                <a:moveTo>
                  <a:pt x="8" y="15"/>
                </a:moveTo>
                <a:lnTo>
                  <a:pt x="8" y="2"/>
                </a:lnTo>
                <a:moveTo>
                  <a:pt x="13" y="15"/>
                </a:moveTo>
                <a:lnTo>
                  <a:pt x="13" y="2"/>
                </a:lnTo>
                <a:moveTo>
                  <a:pt x="19" y="15"/>
                </a:moveTo>
                <a:lnTo>
                  <a:pt x="19" y="2"/>
                </a:lnTo>
                <a:moveTo>
                  <a:pt x="25" y="15"/>
                </a:moveTo>
                <a:lnTo>
                  <a:pt x="25" y="2"/>
                </a:lnTo>
                <a:moveTo>
                  <a:pt x="30" y="15"/>
                </a:moveTo>
                <a:lnTo>
                  <a:pt x="30" y="2"/>
                </a:lnTo>
                <a:moveTo>
                  <a:pt x="36" y="15"/>
                </a:moveTo>
                <a:lnTo>
                  <a:pt x="36" y="2"/>
                </a:lnTo>
                <a:moveTo>
                  <a:pt x="41" y="15"/>
                </a:moveTo>
                <a:lnTo>
                  <a:pt x="41" y="2"/>
                </a:lnTo>
                <a:moveTo>
                  <a:pt x="47" y="15"/>
                </a:moveTo>
                <a:lnTo>
                  <a:pt x="47" y="2"/>
                </a:lnTo>
                <a:moveTo>
                  <a:pt x="52" y="15"/>
                </a:moveTo>
                <a:lnTo>
                  <a:pt x="52" y="2"/>
                </a:lnTo>
                <a:moveTo>
                  <a:pt x="58" y="15"/>
                </a:moveTo>
                <a:lnTo>
                  <a:pt x="58" y="2"/>
                </a:lnTo>
                <a:moveTo>
                  <a:pt x="63" y="15"/>
                </a:moveTo>
                <a:lnTo>
                  <a:pt x="63" y="2"/>
                </a:lnTo>
                <a:moveTo>
                  <a:pt x="69" y="15"/>
                </a:moveTo>
                <a:lnTo>
                  <a:pt x="69" y="2"/>
                </a:lnTo>
                <a:moveTo>
                  <a:pt x="74" y="15"/>
                </a:moveTo>
                <a:lnTo>
                  <a:pt x="74" y="2"/>
                </a:lnTo>
                <a:moveTo>
                  <a:pt x="80" y="15"/>
                </a:moveTo>
                <a:lnTo>
                  <a:pt x="80" y="2"/>
                </a:lnTo>
                <a:moveTo>
                  <a:pt x="85" y="15"/>
                </a:moveTo>
                <a:lnTo>
                  <a:pt x="85" y="2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33" name="path"/>
          <p:cNvSpPr/>
          <p:nvPr>
            <p:custDataLst>
              <p:tags r:id="rId231"/>
            </p:custDataLst>
          </p:nvPr>
        </p:nvSpPr>
        <p:spPr>
          <a:xfrm>
            <a:off x="6706614" y="4058692"/>
            <a:ext cx="31063" cy="30708"/>
          </a:xfrm>
          <a:custGeom>
            <a:avLst/>
            <a:gdLst/>
            <a:ahLst/>
            <a:cxnLst/>
            <a:rect l="0" t="0" r="0" b="0"/>
            <a:pathLst>
              <a:path w="48" h="48">
                <a:moveTo>
                  <a:pt x="45" y="2"/>
                </a:moveTo>
                <a:lnTo>
                  <a:pt x="32" y="15"/>
                </a:lnTo>
                <a:lnTo>
                  <a:pt x="2" y="45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34" name="path"/>
          <p:cNvSpPr/>
          <p:nvPr>
            <p:custDataLst>
              <p:tags r:id="rId232"/>
            </p:custDataLst>
          </p:nvPr>
        </p:nvSpPr>
        <p:spPr>
          <a:xfrm>
            <a:off x="5483130" y="4059214"/>
            <a:ext cx="30618" cy="29665"/>
          </a:xfrm>
          <a:custGeom>
            <a:avLst/>
            <a:gdLst/>
            <a:ahLst/>
            <a:cxnLst/>
            <a:rect l="0" t="0" r="0" b="0"/>
            <a:pathLst>
              <a:path w="48" h="46">
                <a:moveTo>
                  <a:pt x="46" y="44"/>
                </a:moveTo>
                <a:lnTo>
                  <a:pt x="2" y="2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pic>
        <p:nvPicPr>
          <p:cNvPr id="842" name="picture 842"/>
          <p:cNvPicPr>
            <a:picLocks noChangeAspect="1"/>
          </p:cNvPicPr>
          <p:nvPr>
            <p:custDataLst>
              <p:tags r:id="rId233"/>
            </p:custDataLst>
          </p:nvPr>
        </p:nvPicPr>
        <p:blipFill>
          <a:blip r:embed="rId234"/>
          <a:stretch>
            <a:fillRect/>
          </a:stretch>
        </p:blipFill>
        <p:spPr>
          <a:xfrm rot="21600000">
            <a:off x="5143648" y="9276975"/>
            <a:ext cx="17348" cy="32207"/>
          </a:xfrm>
          <a:prstGeom prst="rect">
            <a:avLst/>
          </a:prstGeom>
        </p:spPr>
      </p:pic>
      <p:sp>
        <p:nvSpPr>
          <p:cNvPr id="851" name="path"/>
          <p:cNvSpPr/>
          <p:nvPr>
            <p:custDataLst>
              <p:tags r:id="rId235"/>
            </p:custDataLst>
          </p:nvPr>
        </p:nvSpPr>
        <p:spPr>
          <a:xfrm>
            <a:off x="6880467" y="6223047"/>
            <a:ext cx="3733" cy="146989"/>
          </a:xfrm>
          <a:custGeom>
            <a:avLst/>
            <a:gdLst/>
            <a:ahLst/>
            <a:cxnLst/>
            <a:rect l="0" t="0" r="0" b="0"/>
            <a:pathLst>
              <a:path w="5" h="231">
                <a:moveTo>
                  <a:pt x="2" y="231"/>
                </a:moveTo>
                <a:lnTo>
                  <a:pt x="2" y="0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52" name="rect"/>
          <p:cNvSpPr/>
          <p:nvPr>
            <p:custDataLst>
              <p:tags r:id="rId236"/>
            </p:custDataLst>
          </p:nvPr>
        </p:nvSpPr>
        <p:spPr>
          <a:xfrm>
            <a:off x="6491207" y="6885637"/>
            <a:ext cx="112751" cy="4495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55" name="rect"/>
          <p:cNvSpPr/>
          <p:nvPr>
            <p:custDataLst>
              <p:tags r:id="rId237"/>
            </p:custDataLst>
          </p:nvPr>
        </p:nvSpPr>
        <p:spPr>
          <a:xfrm>
            <a:off x="5955289" y="6885637"/>
            <a:ext cx="111404" cy="4495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56" name="rect"/>
          <p:cNvSpPr/>
          <p:nvPr>
            <p:custDataLst>
              <p:tags r:id="rId238"/>
            </p:custDataLst>
          </p:nvPr>
        </p:nvSpPr>
        <p:spPr>
          <a:xfrm>
            <a:off x="4888651" y="6876184"/>
            <a:ext cx="111391" cy="4495"/>
          </a:xfrm>
          <a:prstGeom prst="rect">
            <a:avLst/>
          </a:prstGeom>
          <a:solidFill>
            <a:srgbClr val="22181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60" name="path"/>
          <p:cNvSpPr/>
          <p:nvPr>
            <p:custDataLst>
              <p:tags r:id="rId239"/>
            </p:custDataLst>
          </p:nvPr>
        </p:nvSpPr>
        <p:spPr>
          <a:xfrm>
            <a:off x="5510587" y="4085667"/>
            <a:ext cx="9346" cy="24638"/>
          </a:xfrm>
          <a:custGeom>
            <a:avLst/>
            <a:gdLst/>
            <a:ahLst/>
            <a:cxnLst/>
            <a:rect l="0" t="0" r="0" b="0"/>
            <a:pathLst>
              <a:path w="14" h="38">
                <a:moveTo>
                  <a:pt x="2" y="2"/>
                </a:moveTo>
                <a:lnTo>
                  <a:pt x="2" y="27"/>
                </a:lnTo>
                <a:lnTo>
                  <a:pt x="5" y="33"/>
                </a:lnTo>
                <a:lnTo>
                  <a:pt x="11" y="35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63" name="path"/>
          <p:cNvSpPr/>
          <p:nvPr>
            <p:custDataLst>
              <p:tags r:id="rId240"/>
            </p:custDataLst>
          </p:nvPr>
        </p:nvSpPr>
        <p:spPr>
          <a:xfrm>
            <a:off x="5516201" y="4106563"/>
            <a:ext cx="8649" cy="9131"/>
          </a:xfrm>
          <a:custGeom>
            <a:avLst/>
            <a:gdLst/>
            <a:ahLst/>
            <a:cxnLst/>
            <a:rect l="0" t="0" r="0" b="0"/>
            <a:pathLst>
              <a:path w="13" h="14">
                <a:moveTo>
                  <a:pt x="10" y="11"/>
                </a:moveTo>
                <a:lnTo>
                  <a:pt x="8" y="5"/>
                </a:lnTo>
                <a:lnTo>
                  <a:pt x="2" y="2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sp>
        <p:nvSpPr>
          <p:cNvPr id="865" name="path"/>
          <p:cNvSpPr/>
          <p:nvPr>
            <p:custDataLst>
              <p:tags r:id="rId241"/>
            </p:custDataLst>
          </p:nvPr>
        </p:nvSpPr>
        <p:spPr>
          <a:xfrm>
            <a:off x="5554754" y="4062578"/>
            <a:ext cx="12157" cy="5236"/>
          </a:xfrm>
          <a:custGeom>
            <a:avLst/>
            <a:gdLst/>
            <a:ahLst/>
            <a:cxnLst/>
            <a:rect l="0" t="0" r="0" b="0"/>
            <a:pathLst>
              <a:path w="19" h="8">
                <a:moveTo>
                  <a:pt x="16" y="5"/>
                </a:moveTo>
                <a:lnTo>
                  <a:pt x="16" y="0"/>
                </a:lnTo>
                <a:moveTo>
                  <a:pt x="2" y="3"/>
                </a:moveTo>
                <a:lnTo>
                  <a:pt x="4" y="5"/>
                </a:lnTo>
                <a:lnTo>
                  <a:pt x="6" y="5"/>
                </a:lnTo>
              </a:path>
            </a:pathLst>
          </a:custGeom>
          <a:noFill/>
          <a:ln w="3733" cap="flat">
            <a:solidFill>
              <a:srgbClr val="221815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/>
          </a:p>
        </p:txBody>
      </p:sp>
      <p:pic>
        <p:nvPicPr>
          <p:cNvPr id="2" name="图片 1" descr="e884384278016faeb00f4f73bb94342"/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60325" y="9631045"/>
            <a:ext cx="7559040" cy="628015"/>
          </a:xfrm>
          <a:prstGeom prst="rect">
            <a:avLst/>
          </a:prstGeom>
        </p:spPr>
      </p:pic>
    </p:spTree>
    <p:custDataLst>
      <p:tags r:id="rId24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KSO_WM_BEAUTIFY_FLAG" val="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BEAUTIFY_FLAG" val=""/>
</p:tagLst>
</file>

<file path=ppt/tags/tag349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50.xml><?xml version="1.0" encoding="utf-8"?>
<p:tagLst xmlns:p="http://schemas.openxmlformats.org/presentationml/2006/main">
  <p:tag name="KSO_WM_BEAUTIFY_FLAG" val=""/>
</p:tagLst>
</file>

<file path=ppt/tags/tag351.xml><?xml version="1.0" encoding="utf-8"?>
<p:tagLst xmlns:p="http://schemas.openxmlformats.org/presentationml/2006/main">
  <p:tag name="KSO_WM_BEAUTIFY_FLAG" val=""/>
</p:tagLst>
</file>

<file path=ppt/tags/tag352.xml><?xml version="1.0" encoding="utf-8"?>
<p:tagLst xmlns:p="http://schemas.openxmlformats.org/presentationml/2006/main">
  <p:tag name="KSO_WM_BEAUTIFY_FLAG" val=""/>
</p:tagLst>
</file>

<file path=ppt/tags/tag353.xml><?xml version="1.0" encoding="utf-8"?>
<p:tagLst xmlns:p="http://schemas.openxmlformats.org/presentationml/2006/main">
  <p:tag name="KSO_WM_BEAUTIFY_FLAG" val=""/>
</p:tagLst>
</file>

<file path=ppt/tags/tag354.xml><?xml version="1.0" encoding="utf-8"?>
<p:tagLst xmlns:p="http://schemas.openxmlformats.org/presentationml/2006/main">
  <p:tag name="KSO_WM_BEAUTIFY_FLAG" val="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KSO_WM_BEAUTIFY_FLAG" val=""/>
</p:tagLst>
</file>

<file path=ppt/tags/tag358.xml><?xml version="1.0" encoding="utf-8"?>
<p:tagLst xmlns:p="http://schemas.openxmlformats.org/presentationml/2006/main">
  <p:tag name="KSO_WM_BEAUTIFY_FLAG" val=""/>
</p:tagLst>
</file>

<file path=ppt/tags/tag359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KSO_WM_BEAUTIFY_FLAG" val=""/>
</p:tagLst>
</file>

<file path=ppt/tags/tag366.xml><?xml version="1.0" encoding="utf-8"?>
<p:tagLst xmlns:p="http://schemas.openxmlformats.org/presentationml/2006/main">
  <p:tag name="KSO_WM_BEAUTIFY_FLAG" val=""/>
</p:tagLst>
</file>

<file path=ppt/tags/tag367.xml><?xml version="1.0" encoding="utf-8"?>
<p:tagLst xmlns:p="http://schemas.openxmlformats.org/presentationml/2006/main">
  <p:tag name="KSO_WM_BEAUTIFY_FLAG" val=""/>
</p:tagLst>
</file>

<file path=ppt/tags/tag368.xml><?xml version="1.0" encoding="utf-8"?>
<p:tagLst xmlns:p="http://schemas.openxmlformats.org/presentationml/2006/main">
  <p:tag name="KSO_WM_BEAUTIFY_FLAG" val=""/>
</p:tagLst>
</file>

<file path=ppt/tags/tag369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70.xml><?xml version="1.0" encoding="utf-8"?>
<p:tagLst xmlns:p="http://schemas.openxmlformats.org/presentationml/2006/main">
  <p:tag name="KSO_WM_BEAUTIFY_FLAG" val=""/>
</p:tagLst>
</file>

<file path=ppt/tags/tag371.xml><?xml version="1.0" encoding="utf-8"?>
<p:tagLst xmlns:p="http://schemas.openxmlformats.org/presentationml/2006/main">
  <p:tag name="KSO_WM_BEAUTIFY_FLAG" val=""/>
</p:tagLst>
</file>

<file path=ppt/tags/tag372.xml><?xml version="1.0" encoding="utf-8"?>
<p:tagLst xmlns:p="http://schemas.openxmlformats.org/presentationml/2006/main">
  <p:tag name="KSO_WM_BEAUTIFY_FLAG" val=""/>
</p:tagLst>
</file>

<file path=ppt/tags/tag373.xml><?xml version="1.0" encoding="utf-8"?>
<p:tagLst xmlns:p="http://schemas.openxmlformats.org/presentationml/2006/main">
  <p:tag name="KSO_WM_BEAUTIFY_FLAG" val=""/>
</p:tagLst>
</file>

<file path=ppt/tags/tag374.xml><?xml version="1.0" encoding="utf-8"?>
<p:tagLst xmlns:p="http://schemas.openxmlformats.org/presentationml/2006/main">
  <p:tag name="KSO_WM_BEAUTIFY_FLAG" val=""/>
</p:tagLst>
</file>

<file path=ppt/tags/tag375.xml><?xml version="1.0" encoding="utf-8"?>
<p:tagLst xmlns:p="http://schemas.openxmlformats.org/presentationml/2006/main">
  <p:tag name="KSO_WM_BEAUTIFY_FLAG" val=""/>
</p:tagLst>
</file>

<file path=ppt/tags/tag376.xml><?xml version="1.0" encoding="utf-8"?>
<p:tagLst xmlns:p="http://schemas.openxmlformats.org/presentationml/2006/main">
  <p:tag name="KSO_WM_BEAUTIFY_FLAG" val=""/>
</p:tagLst>
</file>

<file path=ppt/tags/tag377.xml><?xml version="1.0" encoding="utf-8"?>
<p:tagLst xmlns:p="http://schemas.openxmlformats.org/presentationml/2006/main">
  <p:tag name="KSO_WM_BEAUTIFY_FLAG" val=""/>
</p:tagLst>
</file>

<file path=ppt/tags/tag378.xml><?xml version="1.0" encoding="utf-8"?>
<p:tagLst xmlns:p="http://schemas.openxmlformats.org/presentationml/2006/main">
  <p:tag name="KSO_WM_BEAUTIFY_FLAG" val=""/>
</p:tagLst>
</file>

<file path=ppt/tags/tag379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80.xml><?xml version="1.0" encoding="utf-8"?>
<p:tagLst xmlns:p="http://schemas.openxmlformats.org/presentationml/2006/main">
  <p:tag name="KSO_WM_BEAUTIFY_FLAG" val=""/>
</p:tagLst>
</file>

<file path=ppt/tags/tag381.xml><?xml version="1.0" encoding="utf-8"?>
<p:tagLst xmlns:p="http://schemas.openxmlformats.org/presentationml/2006/main">
  <p:tag name="KSO_WM_BEAUTIFY_FLAG" val=""/>
</p:tagLst>
</file>

<file path=ppt/tags/tag382.xml><?xml version="1.0" encoding="utf-8"?>
<p:tagLst xmlns:p="http://schemas.openxmlformats.org/presentationml/2006/main">
  <p:tag name="KSO_WM_BEAUTIFY_FLAG" val=""/>
</p:tagLst>
</file>

<file path=ppt/tags/tag383.xml><?xml version="1.0" encoding="utf-8"?>
<p:tagLst xmlns:p="http://schemas.openxmlformats.org/presentationml/2006/main">
  <p:tag name="KSO_WM_BEAUTIFY_FLAG" val=""/>
</p:tagLst>
</file>

<file path=ppt/tags/tag384.xml><?xml version="1.0" encoding="utf-8"?>
<p:tagLst xmlns:p="http://schemas.openxmlformats.org/presentationml/2006/main">
  <p:tag name="KSO_WM_BEAUTIFY_FLAG" val=""/>
</p:tagLst>
</file>

<file path=ppt/tags/tag385.xml><?xml version="1.0" encoding="utf-8"?>
<p:tagLst xmlns:p="http://schemas.openxmlformats.org/presentationml/2006/main">
  <p:tag name="KSO_WM_BEAUTIFY_FLAG" val=""/>
</p:tagLst>
</file>

<file path=ppt/tags/tag386.xml><?xml version="1.0" encoding="utf-8"?>
<p:tagLst xmlns:p="http://schemas.openxmlformats.org/presentationml/2006/main">
  <p:tag name="KSO_WM_BEAUTIFY_FLAG" val=""/>
</p:tagLst>
</file>

<file path=ppt/tags/tag387.xml><?xml version="1.0" encoding="utf-8"?>
<p:tagLst xmlns:p="http://schemas.openxmlformats.org/presentationml/2006/main">
  <p:tag name="KSO_WM_BEAUTIFY_FLAG" val=""/>
</p:tagLst>
</file>

<file path=ppt/tags/tag388.xml><?xml version="1.0" encoding="utf-8"?>
<p:tagLst xmlns:p="http://schemas.openxmlformats.org/presentationml/2006/main">
  <p:tag name="KSO_WM_BEAUTIFY_FLAG" val=""/>
</p:tagLst>
</file>

<file path=ppt/tags/tag389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390.xml><?xml version="1.0" encoding="utf-8"?>
<p:tagLst xmlns:p="http://schemas.openxmlformats.org/presentationml/2006/main">
  <p:tag name="KSO_WM_BEAUTIFY_FLAG" val=""/>
</p:tagLst>
</file>

<file path=ppt/tags/tag391.xml><?xml version="1.0" encoding="utf-8"?>
<p:tagLst xmlns:p="http://schemas.openxmlformats.org/presentationml/2006/main">
  <p:tag name="KSO_WM_BEAUTIFY_FLAG" val=""/>
</p:tagLst>
</file>

<file path=ppt/tags/tag392.xml><?xml version="1.0" encoding="utf-8"?>
<p:tagLst xmlns:p="http://schemas.openxmlformats.org/presentationml/2006/main">
  <p:tag name="KSO_WM_BEAUTIFY_FLAG" val=""/>
</p:tagLst>
</file>

<file path=ppt/tags/tag393.xml><?xml version="1.0" encoding="utf-8"?>
<p:tagLst xmlns:p="http://schemas.openxmlformats.org/presentationml/2006/main">
  <p:tag name="KSO_WM_BEAUTIFY_FLAG" val=""/>
</p:tagLst>
</file>

<file path=ppt/tags/tag394.xml><?xml version="1.0" encoding="utf-8"?>
<p:tagLst xmlns:p="http://schemas.openxmlformats.org/presentationml/2006/main">
  <p:tag name="KSO_WM_BEAUTIFY_FLAG" val=""/>
</p:tagLst>
</file>

<file path=ppt/tags/tag395.xml><?xml version="1.0" encoding="utf-8"?>
<p:tagLst xmlns:p="http://schemas.openxmlformats.org/presentationml/2006/main">
  <p:tag name="KSO_WM_BEAUTIFY_FLAG" val=""/>
</p:tagLst>
</file>

<file path=ppt/tags/tag396.xml><?xml version="1.0" encoding="utf-8"?>
<p:tagLst xmlns:p="http://schemas.openxmlformats.org/presentationml/2006/main">
  <p:tag name="KSO_WM_BEAUTIFY_FLAG" val=""/>
</p:tagLst>
</file>

<file path=ppt/tags/tag397.xml><?xml version="1.0" encoding="utf-8"?>
<p:tagLst xmlns:p="http://schemas.openxmlformats.org/presentationml/2006/main">
  <p:tag name="KSO_WM_BEAUTIFY_FLAG" val=""/>
</p:tagLst>
</file>

<file path=ppt/tags/tag398.xml><?xml version="1.0" encoding="utf-8"?>
<p:tagLst xmlns:p="http://schemas.openxmlformats.org/presentationml/2006/main">
  <p:tag name="KSO_WM_BEAUTIFY_FLAG" val=""/>
</p:tagLst>
</file>

<file path=ppt/tags/tag39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00.xml><?xml version="1.0" encoding="utf-8"?>
<p:tagLst xmlns:p="http://schemas.openxmlformats.org/presentationml/2006/main">
  <p:tag name="KSO_WM_BEAUTIFY_FLAG" val=""/>
</p:tagLst>
</file>

<file path=ppt/tags/tag401.xml><?xml version="1.0" encoding="utf-8"?>
<p:tagLst xmlns:p="http://schemas.openxmlformats.org/presentationml/2006/main">
  <p:tag name="KSO_WM_BEAUTIFY_FLAG" val=""/>
</p:tagLst>
</file>

<file path=ppt/tags/tag402.xml><?xml version="1.0" encoding="utf-8"?>
<p:tagLst xmlns:p="http://schemas.openxmlformats.org/presentationml/2006/main">
  <p:tag name="KSO_WM_BEAUTIFY_FLAG" val=""/>
</p:tagLst>
</file>

<file path=ppt/tags/tag403.xml><?xml version="1.0" encoding="utf-8"?>
<p:tagLst xmlns:p="http://schemas.openxmlformats.org/presentationml/2006/main">
  <p:tag name="KSO_WM_BEAUTIFY_FLAG" val=""/>
</p:tagLst>
</file>

<file path=ppt/tags/tag404.xml><?xml version="1.0" encoding="utf-8"?>
<p:tagLst xmlns:p="http://schemas.openxmlformats.org/presentationml/2006/main">
  <p:tag name="KSO_WM_BEAUTIFY_FLAG" val=""/>
</p:tagLst>
</file>

<file path=ppt/tags/tag405.xml><?xml version="1.0" encoding="utf-8"?>
<p:tagLst xmlns:p="http://schemas.openxmlformats.org/presentationml/2006/main">
  <p:tag name="KSO_WM_BEAUTIFY_FLAG" val=""/>
</p:tagLst>
</file>

<file path=ppt/tags/tag406.xml><?xml version="1.0" encoding="utf-8"?>
<p:tagLst xmlns:p="http://schemas.openxmlformats.org/presentationml/2006/main">
  <p:tag name="KSO_WM_BEAUTIFY_FLAG" val=""/>
</p:tagLst>
</file>

<file path=ppt/tags/tag407.xml><?xml version="1.0" encoding="utf-8"?>
<p:tagLst xmlns:p="http://schemas.openxmlformats.org/presentationml/2006/main">
  <p:tag name="KSO_WM_BEAUTIFY_FLAG" val=""/>
</p:tagLst>
</file>

<file path=ppt/tags/tag408.xml><?xml version="1.0" encoding="utf-8"?>
<p:tagLst xmlns:p="http://schemas.openxmlformats.org/presentationml/2006/main">
  <p:tag name="KSO_WM_BEAUTIFY_FLAG" val=""/>
</p:tagLst>
</file>

<file path=ppt/tags/tag409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10.xml><?xml version="1.0" encoding="utf-8"?>
<p:tagLst xmlns:p="http://schemas.openxmlformats.org/presentationml/2006/main">
  <p:tag name="KSO_WM_BEAUTIFY_FLAG" val=""/>
</p:tagLst>
</file>

<file path=ppt/tags/tag411.xml><?xml version="1.0" encoding="utf-8"?>
<p:tagLst xmlns:p="http://schemas.openxmlformats.org/presentationml/2006/main">
  <p:tag name="KSO_WM_BEAUTIFY_FLAG" val=""/>
</p:tagLst>
</file>

<file path=ppt/tags/tag412.xml><?xml version="1.0" encoding="utf-8"?>
<p:tagLst xmlns:p="http://schemas.openxmlformats.org/presentationml/2006/main">
  <p:tag name="KSO_WM_BEAUTIFY_FLAG" val=""/>
</p:tagLst>
</file>

<file path=ppt/tags/tag413.xml><?xml version="1.0" encoding="utf-8"?>
<p:tagLst xmlns:p="http://schemas.openxmlformats.org/presentationml/2006/main">
  <p:tag name="KSO_WM_BEAUTIFY_FLAG" val=""/>
</p:tagLst>
</file>

<file path=ppt/tags/tag414.xml><?xml version="1.0" encoding="utf-8"?>
<p:tagLst xmlns:p="http://schemas.openxmlformats.org/presentationml/2006/main">
  <p:tag name="KSO_WM_BEAUTIFY_FLAG" val=""/>
</p:tagLst>
</file>

<file path=ppt/tags/tag415.xml><?xml version="1.0" encoding="utf-8"?>
<p:tagLst xmlns:p="http://schemas.openxmlformats.org/presentationml/2006/main">
  <p:tag name="KSO_WM_BEAUTIFY_FLAG" val=""/>
</p:tagLst>
</file>

<file path=ppt/tags/tag416.xml><?xml version="1.0" encoding="utf-8"?>
<p:tagLst xmlns:p="http://schemas.openxmlformats.org/presentationml/2006/main">
  <p:tag name="KSO_WM_BEAUTIFY_FLAG" val=""/>
</p:tagLst>
</file>

<file path=ppt/tags/tag417.xml><?xml version="1.0" encoding="utf-8"?>
<p:tagLst xmlns:p="http://schemas.openxmlformats.org/presentationml/2006/main">
  <p:tag name="KSO_WM_BEAUTIFY_FLAG" val=""/>
</p:tagLst>
</file>

<file path=ppt/tags/tag418.xml><?xml version="1.0" encoding="utf-8"?>
<p:tagLst xmlns:p="http://schemas.openxmlformats.org/presentationml/2006/main">
  <p:tag name="KSO_WM_BEAUTIFY_FLAG" val=""/>
</p:tagLst>
</file>

<file path=ppt/tags/tag419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20.xml><?xml version="1.0" encoding="utf-8"?>
<p:tagLst xmlns:p="http://schemas.openxmlformats.org/presentationml/2006/main">
  <p:tag name="KSO_WM_BEAUTIFY_FLAG" val=""/>
</p:tagLst>
</file>

<file path=ppt/tags/tag421.xml><?xml version="1.0" encoding="utf-8"?>
<p:tagLst xmlns:p="http://schemas.openxmlformats.org/presentationml/2006/main">
  <p:tag name="KSO_WM_BEAUTIFY_FLAG" val=""/>
</p:tagLst>
</file>

<file path=ppt/tags/tag422.xml><?xml version="1.0" encoding="utf-8"?>
<p:tagLst xmlns:p="http://schemas.openxmlformats.org/presentationml/2006/main">
  <p:tag name="KSO_WM_BEAUTIFY_FLAG" val=""/>
</p:tagLst>
</file>

<file path=ppt/tags/tag423.xml><?xml version="1.0" encoding="utf-8"?>
<p:tagLst xmlns:p="http://schemas.openxmlformats.org/presentationml/2006/main">
  <p:tag name="KSO_WM_BEAUTIFY_FLAG" val=""/>
</p:tagLst>
</file>

<file path=ppt/tags/tag424.xml><?xml version="1.0" encoding="utf-8"?>
<p:tagLst xmlns:p="http://schemas.openxmlformats.org/presentationml/2006/main">
  <p:tag name="KSO_WM_BEAUTIFY_FLAG" val=""/>
</p:tagLst>
</file>

<file path=ppt/tags/tag425.xml><?xml version="1.0" encoding="utf-8"?>
<p:tagLst xmlns:p="http://schemas.openxmlformats.org/presentationml/2006/main">
  <p:tag name="KSO_WM_BEAUTIFY_FLAG" val=""/>
</p:tagLst>
</file>

<file path=ppt/tags/tag4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7.xml><?xml version="1.0" encoding="utf-8"?>
<p:tagLst xmlns:p="http://schemas.openxmlformats.org/presentationml/2006/main">
  <p:tag name="KSO_WM_BEAUTIFY_FLAG" val=""/>
</p:tagLst>
</file>

<file path=ppt/tags/tag428.xml><?xml version="1.0" encoding="utf-8"?>
<p:tagLst xmlns:p="http://schemas.openxmlformats.org/presentationml/2006/main">
  <p:tag name="KSO_WM_BEAUTIFY_FLAG" val=""/>
</p:tagLst>
</file>

<file path=ppt/tags/tag429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30.xml><?xml version="1.0" encoding="utf-8"?>
<p:tagLst xmlns:p="http://schemas.openxmlformats.org/presentationml/2006/main">
  <p:tag name="KSO_WM_BEAUTIFY_FLAG" val=""/>
</p:tagLst>
</file>

<file path=ppt/tags/tag431.xml><?xml version="1.0" encoding="utf-8"?>
<p:tagLst xmlns:p="http://schemas.openxmlformats.org/presentationml/2006/main">
  <p:tag name="KSO_WM_BEAUTIFY_FLAG" val=""/>
</p:tagLst>
</file>

<file path=ppt/tags/tag432.xml><?xml version="1.0" encoding="utf-8"?>
<p:tagLst xmlns:p="http://schemas.openxmlformats.org/presentationml/2006/main">
  <p:tag name="KSO_WM_BEAUTIFY_FLAG" val=""/>
</p:tagLst>
</file>

<file path=ppt/tags/tag433.xml><?xml version="1.0" encoding="utf-8"?>
<p:tagLst xmlns:p="http://schemas.openxmlformats.org/presentationml/2006/main">
  <p:tag name="KSO_WM_BEAUTIFY_FLAG" val=""/>
</p:tagLst>
</file>

<file path=ppt/tags/tag434.xml><?xml version="1.0" encoding="utf-8"?>
<p:tagLst xmlns:p="http://schemas.openxmlformats.org/presentationml/2006/main">
  <p:tag name="KSO_WM_BEAUTIFY_FLAG" val=""/>
</p:tagLst>
</file>

<file path=ppt/tags/tag435.xml><?xml version="1.0" encoding="utf-8"?>
<p:tagLst xmlns:p="http://schemas.openxmlformats.org/presentationml/2006/main">
  <p:tag name="KSO_WM_BEAUTIFY_FLAG" val=""/>
</p:tagLst>
</file>

<file path=ppt/tags/tag436.xml><?xml version="1.0" encoding="utf-8"?>
<p:tagLst xmlns:p="http://schemas.openxmlformats.org/presentationml/2006/main">
  <p:tag name="KSO_WM_BEAUTIFY_FLAG" val=""/>
</p:tagLst>
</file>

<file path=ppt/tags/tag437.xml><?xml version="1.0" encoding="utf-8"?>
<p:tagLst xmlns:p="http://schemas.openxmlformats.org/presentationml/2006/main">
  <p:tag name="KSO_WM_BEAUTIFY_FLAG" val=""/>
</p:tagLst>
</file>

<file path=ppt/tags/tag438.xml><?xml version="1.0" encoding="utf-8"?>
<p:tagLst xmlns:p="http://schemas.openxmlformats.org/presentationml/2006/main">
  <p:tag name="KSO_WM_BEAUTIFY_FLAG" val=""/>
</p:tagLst>
</file>

<file path=ppt/tags/tag439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40.xml><?xml version="1.0" encoding="utf-8"?>
<p:tagLst xmlns:p="http://schemas.openxmlformats.org/presentationml/2006/main">
  <p:tag name="KSO_WM_BEAUTIFY_FLAG" val=""/>
</p:tagLst>
</file>

<file path=ppt/tags/tag441.xml><?xml version="1.0" encoding="utf-8"?>
<p:tagLst xmlns:p="http://schemas.openxmlformats.org/presentationml/2006/main">
  <p:tag name="KSO_WM_BEAUTIFY_FLAG" val=""/>
</p:tagLst>
</file>

<file path=ppt/tags/tag442.xml><?xml version="1.0" encoding="utf-8"?>
<p:tagLst xmlns:p="http://schemas.openxmlformats.org/presentationml/2006/main">
  <p:tag name="KSO_WM_BEAUTIFY_FLAG" val=""/>
</p:tagLst>
</file>

<file path=ppt/tags/tag443.xml><?xml version="1.0" encoding="utf-8"?>
<p:tagLst xmlns:p="http://schemas.openxmlformats.org/presentationml/2006/main">
  <p:tag name="KSO_WM_BEAUTIFY_FLAG" val=""/>
</p:tagLst>
</file>

<file path=ppt/tags/tag444.xml><?xml version="1.0" encoding="utf-8"?>
<p:tagLst xmlns:p="http://schemas.openxmlformats.org/presentationml/2006/main">
  <p:tag name="KSO_WM_BEAUTIFY_FLAG" val=""/>
</p:tagLst>
</file>

<file path=ppt/tags/tag445.xml><?xml version="1.0" encoding="utf-8"?>
<p:tagLst xmlns:p="http://schemas.openxmlformats.org/presentationml/2006/main">
  <p:tag name="KSO_WM_BEAUTIFY_FLAG" val=""/>
</p:tagLst>
</file>

<file path=ppt/tags/tag446.xml><?xml version="1.0" encoding="utf-8"?>
<p:tagLst xmlns:p="http://schemas.openxmlformats.org/presentationml/2006/main">
  <p:tag name="KSO_WM_BEAUTIFY_FLAG" val=""/>
</p:tagLst>
</file>

<file path=ppt/tags/tag447.xml><?xml version="1.0" encoding="utf-8"?>
<p:tagLst xmlns:p="http://schemas.openxmlformats.org/presentationml/2006/main">
  <p:tag name="KSO_WM_BEAUTIFY_FLAG" val=""/>
</p:tagLst>
</file>

<file path=ppt/tags/tag448.xml><?xml version="1.0" encoding="utf-8"?>
<p:tagLst xmlns:p="http://schemas.openxmlformats.org/presentationml/2006/main">
  <p:tag name="KSO_WM_BEAUTIFY_FLAG" val=""/>
</p:tagLst>
</file>

<file path=ppt/tags/tag449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50.xml><?xml version="1.0" encoding="utf-8"?>
<p:tagLst xmlns:p="http://schemas.openxmlformats.org/presentationml/2006/main">
  <p:tag name="KSO_WM_BEAUTIFY_FLAG" val=""/>
</p:tagLst>
</file>

<file path=ppt/tags/tag451.xml><?xml version="1.0" encoding="utf-8"?>
<p:tagLst xmlns:p="http://schemas.openxmlformats.org/presentationml/2006/main">
  <p:tag name="KSO_WM_BEAUTIFY_FLAG" val=""/>
</p:tagLst>
</file>

<file path=ppt/tags/tag452.xml><?xml version="1.0" encoding="utf-8"?>
<p:tagLst xmlns:p="http://schemas.openxmlformats.org/presentationml/2006/main">
  <p:tag name="KSO_WM_BEAUTIFY_FLAG" val=""/>
</p:tagLst>
</file>

<file path=ppt/tags/tag453.xml><?xml version="1.0" encoding="utf-8"?>
<p:tagLst xmlns:p="http://schemas.openxmlformats.org/presentationml/2006/main">
  <p:tag name="KSO_WM_BEAUTIFY_FLAG" val=""/>
</p:tagLst>
</file>

<file path=ppt/tags/tag454.xml><?xml version="1.0" encoding="utf-8"?>
<p:tagLst xmlns:p="http://schemas.openxmlformats.org/presentationml/2006/main">
  <p:tag name="KSO_WM_BEAUTIFY_FLAG" val=""/>
</p:tagLst>
</file>

<file path=ppt/tags/tag455.xml><?xml version="1.0" encoding="utf-8"?>
<p:tagLst xmlns:p="http://schemas.openxmlformats.org/presentationml/2006/main">
  <p:tag name="KSO_WM_BEAUTIFY_FLAG" val=""/>
</p:tagLst>
</file>

<file path=ppt/tags/tag456.xml><?xml version="1.0" encoding="utf-8"?>
<p:tagLst xmlns:p="http://schemas.openxmlformats.org/presentationml/2006/main">
  <p:tag name="KSO_WM_BEAUTIFY_FLAG" val=""/>
</p:tagLst>
</file>

<file path=ppt/tags/tag457.xml><?xml version="1.0" encoding="utf-8"?>
<p:tagLst xmlns:p="http://schemas.openxmlformats.org/presentationml/2006/main">
  <p:tag name="KSO_WM_BEAUTIFY_FLAG" val=""/>
</p:tagLst>
</file>

<file path=ppt/tags/tag458.xml><?xml version="1.0" encoding="utf-8"?>
<p:tagLst xmlns:p="http://schemas.openxmlformats.org/presentationml/2006/main">
  <p:tag name="KSO_WM_BEAUTIFY_FLAG" val=""/>
</p:tagLst>
</file>

<file path=ppt/tags/tag459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60.xml><?xml version="1.0" encoding="utf-8"?>
<p:tagLst xmlns:p="http://schemas.openxmlformats.org/presentationml/2006/main">
  <p:tag name="KSO_WM_BEAUTIFY_FLAG" val=""/>
</p:tagLst>
</file>

<file path=ppt/tags/tag461.xml><?xml version="1.0" encoding="utf-8"?>
<p:tagLst xmlns:p="http://schemas.openxmlformats.org/presentationml/2006/main">
  <p:tag name="KSO_WM_BEAUTIFY_FLAG" val=""/>
</p:tagLst>
</file>

<file path=ppt/tags/tag462.xml><?xml version="1.0" encoding="utf-8"?>
<p:tagLst xmlns:p="http://schemas.openxmlformats.org/presentationml/2006/main">
  <p:tag name="KSO_WM_BEAUTIFY_FLAG" val=""/>
</p:tagLst>
</file>

<file path=ppt/tags/tag463.xml><?xml version="1.0" encoding="utf-8"?>
<p:tagLst xmlns:p="http://schemas.openxmlformats.org/presentationml/2006/main">
  <p:tag name="KSO_WM_BEAUTIFY_FLAG" val=""/>
</p:tagLst>
</file>

<file path=ppt/tags/tag464.xml><?xml version="1.0" encoding="utf-8"?>
<p:tagLst xmlns:p="http://schemas.openxmlformats.org/presentationml/2006/main">
  <p:tag name="KSO_WM_BEAUTIFY_FLAG" val=""/>
</p:tagLst>
</file>

<file path=ppt/tags/tag465.xml><?xml version="1.0" encoding="utf-8"?>
<p:tagLst xmlns:p="http://schemas.openxmlformats.org/presentationml/2006/main">
  <p:tag name="KSO_WM_BEAUTIFY_FLAG" val=""/>
</p:tagLst>
</file>

<file path=ppt/tags/tag466.xml><?xml version="1.0" encoding="utf-8"?>
<p:tagLst xmlns:p="http://schemas.openxmlformats.org/presentationml/2006/main">
  <p:tag name="KSO_WM_BEAUTIFY_FLAG" val=""/>
</p:tagLst>
</file>

<file path=ppt/tags/tag467.xml><?xml version="1.0" encoding="utf-8"?>
<p:tagLst xmlns:p="http://schemas.openxmlformats.org/presentationml/2006/main">
  <p:tag name="KSO_WM_BEAUTIFY_FLAG" val=""/>
</p:tagLst>
</file>

<file path=ppt/tags/tag468.xml><?xml version="1.0" encoding="utf-8"?>
<p:tagLst xmlns:p="http://schemas.openxmlformats.org/presentationml/2006/main">
  <p:tag name="KSO_WM_BEAUTIFY_FLAG" val=""/>
</p:tagLst>
</file>

<file path=ppt/tags/tag469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70.xml><?xml version="1.0" encoding="utf-8"?>
<p:tagLst xmlns:p="http://schemas.openxmlformats.org/presentationml/2006/main">
  <p:tag name="KSO_WM_BEAUTIFY_FLAG" val=""/>
</p:tagLst>
</file>

<file path=ppt/tags/tag471.xml><?xml version="1.0" encoding="utf-8"?>
<p:tagLst xmlns:p="http://schemas.openxmlformats.org/presentationml/2006/main">
  <p:tag name="KSO_WM_BEAUTIFY_FLAG" val=""/>
</p:tagLst>
</file>

<file path=ppt/tags/tag472.xml><?xml version="1.0" encoding="utf-8"?>
<p:tagLst xmlns:p="http://schemas.openxmlformats.org/presentationml/2006/main">
  <p:tag name="KSO_WM_BEAUTIFY_FLAG" val=""/>
</p:tagLst>
</file>

<file path=ppt/tags/tag473.xml><?xml version="1.0" encoding="utf-8"?>
<p:tagLst xmlns:p="http://schemas.openxmlformats.org/presentationml/2006/main">
  <p:tag name="KSO_WM_BEAUTIFY_FLAG" val=""/>
</p:tagLst>
</file>

<file path=ppt/tags/tag474.xml><?xml version="1.0" encoding="utf-8"?>
<p:tagLst xmlns:p="http://schemas.openxmlformats.org/presentationml/2006/main">
  <p:tag name="KSO_WM_BEAUTIFY_FLAG" val=""/>
</p:tagLst>
</file>

<file path=ppt/tags/tag475.xml><?xml version="1.0" encoding="utf-8"?>
<p:tagLst xmlns:p="http://schemas.openxmlformats.org/presentationml/2006/main">
  <p:tag name="KSO_WM_BEAUTIFY_FLAG" val=""/>
</p:tagLst>
</file>

<file path=ppt/tags/tag476.xml><?xml version="1.0" encoding="utf-8"?>
<p:tagLst xmlns:p="http://schemas.openxmlformats.org/presentationml/2006/main">
  <p:tag name="KSO_WM_BEAUTIFY_FLAG" val=""/>
</p:tagLst>
</file>

<file path=ppt/tags/tag477.xml><?xml version="1.0" encoding="utf-8"?>
<p:tagLst xmlns:p="http://schemas.openxmlformats.org/presentationml/2006/main">
  <p:tag name="KSO_WM_BEAUTIFY_FLAG" val=""/>
</p:tagLst>
</file>

<file path=ppt/tags/tag478.xml><?xml version="1.0" encoding="utf-8"?>
<p:tagLst xmlns:p="http://schemas.openxmlformats.org/presentationml/2006/main">
  <p:tag name="KSO_WM_BEAUTIFY_FLAG" val=""/>
</p:tagLst>
</file>

<file path=ppt/tags/tag479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80.xml><?xml version="1.0" encoding="utf-8"?>
<p:tagLst xmlns:p="http://schemas.openxmlformats.org/presentationml/2006/main">
  <p:tag name="KSO_WM_BEAUTIFY_FLAG" val=""/>
</p:tagLst>
</file>

<file path=ppt/tags/tag481.xml><?xml version="1.0" encoding="utf-8"?>
<p:tagLst xmlns:p="http://schemas.openxmlformats.org/presentationml/2006/main">
  <p:tag name="KSO_WM_BEAUTIFY_FLAG" val=""/>
</p:tagLst>
</file>

<file path=ppt/tags/tag482.xml><?xml version="1.0" encoding="utf-8"?>
<p:tagLst xmlns:p="http://schemas.openxmlformats.org/presentationml/2006/main">
  <p:tag name="KSO_WM_BEAUTIFY_FLAG" val=""/>
</p:tagLst>
</file>

<file path=ppt/tags/tag483.xml><?xml version="1.0" encoding="utf-8"?>
<p:tagLst xmlns:p="http://schemas.openxmlformats.org/presentationml/2006/main">
  <p:tag name="KSO_WM_BEAUTIFY_FLAG" val=""/>
</p:tagLst>
</file>

<file path=ppt/tags/tag484.xml><?xml version="1.0" encoding="utf-8"?>
<p:tagLst xmlns:p="http://schemas.openxmlformats.org/presentationml/2006/main">
  <p:tag name="KSO_WM_BEAUTIFY_FLAG" val=""/>
</p:tagLst>
</file>

<file path=ppt/tags/tag485.xml><?xml version="1.0" encoding="utf-8"?>
<p:tagLst xmlns:p="http://schemas.openxmlformats.org/presentationml/2006/main">
  <p:tag name="KSO_WM_BEAUTIFY_FLAG" val=""/>
</p:tagLst>
</file>

<file path=ppt/tags/tag486.xml><?xml version="1.0" encoding="utf-8"?>
<p:tagLst xmlns:p="http://schemas.openxmlformats.org/presentationml/2006/main">
  <p:tag name="KSO_WM_BEAUTIFY_FLAG" val=""/>
</p:tagLst>
</file>

<file path=ppt/tags/tag487.xml><?xml version="1.0" encoding="utf-8"?>
<p:tagLst xmlns:p="http://schemas.openxmlformats.org/presentationml/2006/main">
  <p:tag name="KSO_WM_BEAUTIFY_FLAG" val=""/>
</p:tagLst>
</file>

<file path=ppt/tags/tag488.xml><?xml version="1.0" encoding="utf-8"?>
<p:tagLst xmlns:p="http://schemas.openxmlformats.org/presentationml/2006/main">
  <p:tag name="KSO_WM_BEAUTIFY_FLAG" val=""/>
</p:tagLst>
</file>

<file path=ppt/tags/tag489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490.xml><?xml version="1.0" encoding="utf-8"?>
<p:tagLst xmlns:p="http://schemas.openxmlformats.org/presentationml/2006/main">
  <p:tag name="KSO_WM_BEAUTIFY_FLAG" val=""/>
</p:tagLst>
</file>

<file path=ppt/tags/tag491.xml><?xml version="1.0" encoding="utf-8"?>
<p:tagLst xmlns:p="http://schemas.openxmlformats.org/presentationml/2006/main">
  <p:tag name="KSO_WM_BEAUTIFY_FLAG" val=""/>
</p:tagLst>
</file>

<file path=ppt/tags/tag492.xml><?xml version="1.0" encoding="utf-8"?>
<p:tagLst xmlns:p="http://schemas.openxmlformats.org/presentationml/2006/main">
  <p:tag name="KSO_WM_BEAUTIFY_FLAG" val=""/>
</p:tagLst>
</file>

<file path=ppt/tags/tag493.xml><?xml version="1.0" encoding="utf-8"?>
<p:tagLst xmlns:p="http://schemas.openxmlformats.org/presentationml/2006/main">
  <p:tag name="KSO_WM_BEAUTIFY_FLAG" val=""/>
</p:tagLst>
</file>

<file path=ppt/tags/tag494.xml><?xml version="1.0" encoding="utf-8"?>
<p:tagLst xmlns:p="http://schemas.openxmlformats.org/presentationml/2006/main">
  <p:tag name="KSO_WM_BEAUTIFY_FLAG" val=""/>
</p:tagLst>
</file>

<file path=ppt/tags/tag495.xml><?xml version="1.0" encoding="utf-8"?>
<p:tagLst xmlns:p="http://schemas.openxmlformats.org/presentationml/2006/main">
  <p:tag name="KSO_WM_BEAUTIFY_FLAG" val=""/>
</p:tagLst>
</file>

<file path=ppt/tags/tag496.xml><?xml version="1.0" encoding="utf-8"?>
<p:tagLst xmlns:p="http://schemas.openxmlformats.org/presentationml/2006/main">
  <p:tag name="KSO_WM_BEAUTIFY_FLAG" val=""/>
</p:tagLst>
</file>

<file path=ppt/tags/tag497.xml><?xml version="1.0" encoding="utf-8"?>
<p:tagLst xmlns:p="http://schemas.openxmlformats.org/presentationml/2006/main">
  <p:tag name="KSO_WM_BEAUTIFY_FLAG" val=""/>
</p:tagLst>
</file>

<file path=ppt/tags/tag498.xml><?xml version="1.0" encoding="utf-8"?>
<p:tagLst xmlns:p="http://schemas.openxmlformats.org/presentationml/2006/main">
  <p:tag name="KSO_WM_BEAUTIFY_FLAG" val=""/>
</p:tagLst>
</file>

<file path=ppt/tags/tag49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"/>
</p:tagLst>
</file>

<file path=ppt/tags/tag500.xml><?xml version="1.0" encoding="utf-8"?>
<p:tagLst xmlns:p="http://schemas.openxmlformats.org/presentationml/2006/main">
  <p:tag name="KSO_WM_BEAUTIFY_FLAG" val=""/>
</p:tagLst>
</file>

<file path=ppt/tags/tag501.xml><?xml version="1.0" encoding="utf-8"?>
<p:tagLst xmlns:p="http://schemas.openxmlformats.org/presentationml/2006/main">
  <p:tag name="KSO_WM_BEAUTIFY_FLAG" val=""/>
</p:tagLst>
</file>

<file path=ppt/tags/tag502.xml><?xml version="1.0" encoding="utf-8"?>
<p:tagLst xmlns:p="http://schemas.openxmlformats.org/presentationml/2006/main">
  <p:tag name="KSO_WM_BEAUTIFY_FLAG" val=""/>
</p:tagLst>
</file>

<file path=ppt/tags/tag503.xml><?xml version="1.0" encoding="utf-8"?>
<p:tagLst xmlns:p="http://schemas.openxmlformats.org/presentationml/2006/main">
  <p:tag name="KSO_WM_BEAUTIFY_FLAG" val=""/>
</p:tagLst>
</file>

<file path=ppt/tags/tag504.xml><?xml version="1.0" encoding="utf-8"?>
<p:tagLst xmlns:p="http://schemas.openxmlformats.org/presentationml/2006/main">
  <p:tag name="KSO_WM_BEAUTIFY_FLAG" val=""/>
</p:tagLst>
</file>

<file path=ppt/tags/tag505.xml><?xml version="1.0" encoding="utf-8"?>
<p:tagLst xmlns:p="http://schemas.openxmlformats.org/presentationml/2006/main">
  <p:tag name="KSO_WM_BEAUTIFY_FLAG" val=""/>
</p:tagLst>
</file>

<file path=ppt/tags/tag506.xml><?xml version="1.0" encoding="utf-8"?>
<p:tagLst xmlns:p="http://schemas.openxmlformats.org/presentationml/2006/main">
  <p:tag name="KSO_WM_BEAUTIFY_FLAG" val=""/>
</p:tagLst>
</file>

<file path=ppt/tags/tag507.xml><?xml version="1.0" encoding="utf-8"?>
<p:tagLst xmlns:p="http://schemas.openxmlformats.org/presentationml/2006/main">
  <p:tag name="KSO_WM_BEAUTIFY_FLAG" val=""/>
</p:tagLst>
</file>

<file path=ppt/tags/tag508.xml><?xml version="1.0" encoding="utf-8"?>
<p:tagLst xmlns:p="http://schemas.openxmlformats.org/presentationml/2006/main">
  <p:tag name="KSO_WM_BEAUTIFY_FLAG" val=""/>
</p:tagLst>
</file>

<file path=ppt/tags/tag509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10.xml><?xml version="1.0" encoding="utf-8"?>
<p:tagLst xmlns:p="http://schemas.openxmlformats.org/presentationml/2006/main">
  <p:tag name="KSO_WM_BEAUTIFY_FLAG" val=""/>
</p:tagLst>
</file>

<file path=ppt/tags/tag511.xml><?xml version="1.0" encoding="utf-8"?>
<p:tagLst xmlns:p="http://schemas.openxmlformats.org/presentationml/2006/main">
  <p:tag name="KSO_WM_BEAUTIFY_FLAG" val=""/>
</p:tagLst>
</file>

<file path=ppt/tags/tag512.xml><?xml version="1.0" encoding="utf-8"?>
<p:tagLst xmlns:p="http://schemas.openxmlformats.org/presentationml/2006/main">
  <p:tag name="KSO_WM_BEAUTIFY_FLAG" val=""/>
</p:tagLst>
</file>

<file path=ppt/tags/tag513.xml><?xml version="1.0" encoding="utf-8"?>
<p:tagLst xmlns:p="http://schemas.openxmlformats.org/presentationml/2006/main">
  <p:tag name="KSO_WM_BEAUTIFY_FLAG" val=""/>
</p:tagLst>
</file>

<file path=ppt/tags/tag514.xml><?xml version="1.0" encoding="utf-8"?>
<p:tagLst xmlns:p="http://schemas.openxmlformats.org/presentationml/2006/main">
  <p:tag name="KSO_WM_BEAUTIFY_FLAG" val=""/>
</p:tagLst>
</file>

<file path=ppt/tags/tag515.xml><?xml version="1.0" encoding="utf-8"?>
<p:tagLst xmlns:p="http://schemas.openxmlformats.org/presentationml/2006/main">
  <p:tag name="KSO_WM_BEAUTIFY_FLAG" val=""/>
</p:tagLst>
</file>

<file path=ppt/tags/tag516.xml><?xml version="1.0" encoding="utf-8"?>
<p:tagLst xmlns:p="http://schemas.openxmlformats.org/presentationml/2006/main">
  <p:tag name="KSO_WM_BEAUTIFY_FLAG" val=""/>
</p:tagLst>
</file>

<file path=ppt/tags/tag517.xml><?xml version="1.0" encoding="utf-8"?>
<p:tagLst xmlns:p="http://schemas.openxmlformats.org/presentationml/2006/main">
  <p:tag name="KSO_WM_BEAUTIFY_FLAG" val=""/>
</p:tagLst>
</file>

<file path=ppt/tags/tag518.xml><?xml version="1.0" encoding="utf-8"?>
<p:tagLst xmlns:p="http://schemas.openxmlformats.org/presentationml/2006/main">
  <p:tag name="KSO_WM_BEAUTIFY_FLAG" val=""/>
</p:tagLst>
</file>

<file path=ppt/tags/tag519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20.xml><?xml version="1.0" encoding="utf-8"?>
<p:tagLst xmlns:p="http://schemas.openxmlformats.org/presentationml/2006/main">
  <p:tag name="KSO_WM_BEAUTIFY_FLAG" val=""/>
</p:tagLst>
</file>

<file path=ppt/tags/tag521.xml><?xml version="1.0" encoding="utf-8"?>
<p:tagLst xmlns:p="http://schemas.openxmlformats.org/presentationml/2006/main">
  <p:tag name="KSO_WM_BEAUTIFY_FLAG" val=""/>
</p:tagLst>
</file>

<file path=ppt/tags/tag522.xml><?xml version="1.0" encoding="utf-8"?>
<p:tagLst xmlns:p="http://schemas.openxmlformats.org/presentationml/2006/main">
  <p:tag name="KSO_WM_BEAUTIFY_FLAG" val=""/>
</p:tagLst>
</file>

<file path=ppt/tags/tag523.xml><?xml version="1.0" encoding="utf-8"?>
<p:tagLst xmlns:p="http://schemas.openxmlformats.org/presentationml/2006/main">
  <p:tag name="KSO_WM_BEAUTIFY_FLAG" val=""/>
</p:tagLst>
</file>

<file path=ppt/tags/tag524.xml><?xml version="1.0" encoding="utf-8"?>
<p:tagLst xmlns:p="http://schemas.openxmlformats.org/presentationml/2006/main">
  <p:tag name="KSO_WM_BEAUTIFY_FLAG" val=""/>
</p:tagLst>
</file>

<file path=ppt/tags/tag525.xml><?xml version="1.0" encoding="utf-8"?>
<p:tagLst xmlns:p="http://schemas.openxmlformats.org/presentationml/2006/main">
  <p:tag name="KSO_WM_BEAUTIFY_FLAG" val=""/>
</p:tagLst>
</file>

<file path=ppt/tags/tag526.xml><?xml version="1.0" encoding="utf-8"?>
<p:tagLst xmlns:p="http://schemas.openxmlformats.org/presentationml/2006/main">
  <p:tag name="KSO_WM_BEAUTIFY_FLAG" val=""/>
</p:tagLst>
</file>

<file path=ppt/tags/tag527.xml><?xml version="1.0" encoding="utf-8"?>
<p:tagLst xmlns:p="http://schemas.openxmlformats.org/presentationml/2006/main">
  <p:tag name="KSO_WM_BEAUTIFY_FLAG" val=""/>
</p:tagLst>
</file>

<file path=ppt/tags/tag528.xml><?xml version="1.0" encoding="utf-8"?>
<p:tagLst xmlns:p="http://schemas.openxmlformats.org/presentationml/2006/main">
  <p:tag name="KSO_WM_BEAUTIFY_FLAG" val=""/>
</p:tagLst>
</file>

<file path=ppt/tags/tag529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30.xml><?xml version="1.0" encoding="utf-8"?>
<p:tagLst xmlns:p="http://schemas.openxmlformats.org/presentationml/2006/main">
  <p:tag name="KSO_WM_BEAUTIFY_FLAG" val=""/>
</p:tagLst>
</file>

<file path=ppt/tags/tag531.xml><?xml version="1.0" encoding="utf-8"?>
<p:tagLst xmlns:p="http://schemas.openxmlformats.org/presentationml/2006/main">
  <p:tag name="KSO_WM_BEAUTIFY_FLAG" val=""/>
</p:tagLst>
</file>

<file path=ppt/tags/tag532.xml><?xml version="1.0" encoding="utf-8"?>
<p:tagLst xmlns:p="http://schemas.openxmlformats.org/presentationml/2006/main">
  <p:tag name="KSO_WM_BEAUTIFY_FLAG" val=""/>
</p:tagLst>
</file>

<file path=ppt/tags/tag533.xml><?xml version="1.0" encoding="utf-8"?>
<p:tagLst xmlns:p="http://schemas.openxmlformats.org/presentationml/2006/main">
  <p:tag name="KSO_WM_BEAUTIFY_FLAG" val=""/>
</p:tagLst>
</file>

<file path=ppt/tags/tag534.xml><?xml version="1.0" encoding="utf-8"?>
<p:tagLst xmlns:p="http://schemas.openxmlformats.org/presentationml/2006/main">
  <p:tag name="KSO_WM_BEAUTIFY_FLAG" val=""/>
</p:tagLst>
</file>

<file path=ppt/tags/tag535.xml><?xml version="1.0" encoding="utf-8"?>
<p:tagLst xmlns:p="http://schemas.openxmlformats.org/presentationml/2006/main">
  <p:tag name="KSO_WM_BEAUTIFY_FLAG" val=""/>
</p:tagLst>
</file>

<file path=ppt/tags/tag536.xml><?xml version="1.0" encoding="utf-8"?>
<p:tagLst xmlns:p="http://schemas.openxmlformats.org/presentationml/2006/main">
  <p:tag name="KSO_WM_BEAUTIFY_FLAG" val=""/>
</p:tagLst>
</file>

<file path=ppt/tags/tag537.xml><?xml version="1.0" encoding="utf-8"?>
<p:tagLst xmlns:p="http://schemas.openxmlformats.org/presentationml/2006/main">
  <p:tag name="KSO_WM_BEAUTIFY_FLAG" val=""/>
</p:tagLst>
</file>

<file path=ppt/tags/tag538.xml><?xml version="1.0" encoding="utf-8"?>
<p:tagLst xmlns:p="http://schemas.openxmlformats.org/presentationml/2006/main">
  <p:tag name="KSO_WM_BEAUTIFY_FLAG" val=""/>
</p:tagLst>
</file>

<file path=ppt/tags/tag539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40.xml><?xml version="1.0" encoding="utf-8"?>
<p:tagLst xmlns:p="http://schemas.openxmlformats.org/presentationml/2006/main">
  <p:tag name="KSO_WM_BEAUTIFY_FLAG" val=""/>
</p:tagLst>
</file>

<file path=ppt/tags/tag541.xml><?xml version="1.0" encoding="utf-8"?>
<p:tagLst xmlns:p="http://schemas.openxmlformats.org/presentationml/2006/main">
  <p:tag name="KSO_WM_BEAUTIFY_FLAG" val=""/>
</p:tagLst>
</file>

<file path=ppt/tags/tag542.xml><?xml version="1.0" encoding="utf-8"?>
<p:tagLst xmlns:p="http://schemas.openxmlformats.org/presentationml/2006/main">
  <p:tag name="KSO_WM_BEAUTIFY_FLAG" val=""/>
</p:tagLst>
</file>

<file path=ppt/tags/tag543.xml><?xml version="1.0" encoding="utf-8"?>
<p:tagLst xmlns:p="http://schemas.openxmlformats.org/presentationml/2006/main">
  <p:tag name="KSO_WM_BEAUTIFY_FLAG" val=""/>
</p:tagLst>
</file>

<file path=ppt/tags/tag544.xml><?xml version="1.0" encoding="utf-8"?>
<p:tagLst xmlns:p="http://schemas.openxmlformats.org/presentationml/2006/main">
  <p:tag name="KSO_WM_BEAUTIFY_FLAG" val=""/>
</p:tagLst>
</file>

<file path=ppt/tags/tag545.xml><?xml version="1.0" encoding="utf-8"?>
<p:tagLst xmlns:p="http://schemas.openxmlformats.org/presentationml/2006/main">
  <p:tag name="KSO_WM_BEAUTIFY_FLAG" val=""/>
</p:tagLst>
</file>

<file path=ppt/tags/tag546.xml><?xml version="1.0" encoding="utf-8"?>
<p:tagLst xmlns:p="http://schemas.openxmlformats.org/presentationml/2006/main">
  <p:tag name="KSO_WM_BEAUTIFY_FLAG" val=""/>
</p:tagLst>
</file>

<file path=ppt/tags/tag547.xml><?xml version="1.0" encoding="utf-8"?>
<p:tagLst xmlns:p="http://schemas.openxmlformats.org/presentationml/2006/main">
  <p:tag name="KSO_WM_BEAUTIFY_FLAG" val=""/>
</p:tagLst>
</file>

<file path=ppt/tags/tag548.xml><?xml version="1.0" encoding="utf-8"?>
<p:tagLst xmlns:p="http://schemas.openxmlformats.org/presentationml/2006/main">
  <p:tag name="KSO_WM_BEAUTIFY_FLAG" val=""/>
</p:tagLst>
</file>

<file path=ppt/tags/tag549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50.xml><?xml version="1.0" encoding="utf-8"?>
<p:tagLst xmlns:p="http://schemas.openxmlformats.org/presentationml/2006/main">
  <p:tag name="KSO_WM_BEAUTIFY_FLAG" val=""/>
</p:tagLst>
</file>

<file path=ppt/tags/tag551.xml><?xml version="1.0" encoding="utf-8"?>
<p:tagLst xmlns:p="http://schemas.openxmlformats.org/presentationml/2006/main">
  <p:tag name="KSO_WM_BEAUTIFY_FLAG" val=""/>
</p:tagLst>
</file>

<file path=ppt/tags/tag552.xml><?xml version="1.0" encoding="utf-8"?>
<p:tagLst xmlns:p="http://schemas.openxmlformats.org/presentationml/2006/main">
  <p:tag name="KSO_WM_BEAUTIFY_FLAG" val=""/>
</p:tagLst>
</file>

<file path=ppt/tags/tag553.xml><?xml version="1.0" encoding="utf-8"?>
<p:tagLst xmlns:p="http://schemas.openxmlformats.org/presentationml/2006/main">
  <p:tag name="KSO_WM_BEAUTIFY_FLAG" val=""/>
</p:tagLst>
</file>

<file path=ppt/tags/tag554.xml><?xml version="1.0" encoding="utf-8"?>
<p:tagLst xmlns:p="http://schemas.openxmlformats.org/presentationml/2006/main">
  <p:tag name="KSO_WM_BEAUTIFY_FLAG" val=""/>
</p:tagLst>
</file>

<file path=ppt/tags/tag555.xml><?xml version="1.0" encoding="utf-8"?>
<p:tagLst xmlns:p="http://schemas.openxmlformats.org/presentationml/2006/main">
  <p:tag name="KSO_WM_BEAUTIFY_FLAG" val=""/>
</p:tagLst>
</file>

<file path=ppt/tags/tag556.xml><?xml version="1.0" encoding="utf-8"?>
<p:tagLst xmlns:p="http://schemas.openxmlformats.org/presentationml/2006/main">
  <p:tag name="KSO_WM_BEAUTIFY_FLAG" val=""/>
</p:tagLst>
</file>

<file path=ppt/tags/tag557.xml><?xml version="1.0" encoding="utf-8"?>
<p:tagLst xmlns:p="http://schemas.openxmlformats.org/presentationml/2006/main">
  <p:tag name="KSO_WM_BEAUTIFY_FLAG" val=""/>
</p:tagLst>
</file>

<file path=ppt/tags/tag558.xml><?xml version="1.0" encoding="utf-8"?>
<p:tagLst xmlns:p="http://schemas.openxmlformats.org/presentationml/2006/main">
  <p:tag name="KSO_WM_BEAUTIFY_FLAG" val=""/>
</p:tagLst>
</file>

<file path=ppt/tags/tag559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60.xml><?xml version="1.0" encoding="utf-8"?>
<p:tagLst xmlns:p="http://schemas.openxmlformats.org/presentationml/2006/main">
  <p:tag name="KSO_WM_BEAUTIFY_FLAG" val=""/>
</p:tagLst>
</file>

<file path=ppt/tags/tag561.xml><?xml version="1.0" encoding="utf-8"?>
<p:tagLst xmlns:p="http://schemas.openxmlformats.org/presentationml/2006/main">
  <p:tag name="KSO_WM_BEAUTIFY_FLAG" val=""/>
</p:tagLst>
</file>

<file path=ppt/tags/tag562.xml><?xml version="1.0" encoding="utf-8"?>
<p:tagLst xmlns:p="http://schemas.openxmlformats.org/presentationml/2006/main">
  <p:tag name="KSO_WM_BEAUTIFY_FLAG" val=""/>
</p:tagLst>
</file>

<file path=ppt/tags/tag563.xml><?xml version="1.0" encoding="utf-8"?>
<p:tagLst xmlns:p="http://schemas.openxmlformats.org/presentationml/2006/main">
  <p:tag name="KSO_WM_BEAUTIFY_FLAG" val=""/>
</p:tagLst>
</file>

<file path=ppt/tags/tag564.xml><?xml version="1.0" encoding="utf-8"?>
<p:tagLst xmlns:p="http://schemas.openxmlformats.org/presentationml/2006/main">
  <p:tag name="KSO_WM_BEAUTIFY_FLAG" val=""/>
</p:tagLst>
</file>

<file path=ppt/tags/tag565.xml><?xml version="1.0" encoding="utf-8"?>
<p:tagLst xmlns:p="http://schemas.openxmlformats.org/presentationml/2006/main">
  <p:tag name="KSO_WM_BEAUTIFY_FLAG" val=""/>
</p:tagLst>
</file>

<file path=ppt/tags/tag566.xml><?xml version="1.0" encoding="utf-8"?>
<p:tagLst xmlns:p="http://schemas.openxmlformats.org/presentationml/2006/main">
  <p:tag name="KSO_WM_BEAUTIFY_FLAG" val=""/>
</p:tagLst>
</file>

<file path=ppt/tags/tag567.xml><?xml version="1.0" encoding="utf-8"?>
<p:tagLst xmlns:p="http://schemas.openxmlformats.org/presentationml/2006/main">
  <p:tag name="KSO_WM_BEAUTIFY_FLAG" val=""/>
</p:tagLst>
</file>

<file path=ppt/tags/tag568.xml><?xml version="1.0" encoding="utf-8"?>
<p:tagLst xmlns:p="http://schemas.openxmlformats.org/presentationml/2006/main">
  <p:tag name="KSO_WM_BEAUTIFY_FLAG" val=""/>
</p:tagLst>
</file>

<file path=ppt/tags/tag569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70.xml><?xml version="1.0" encoding="utf-8"?>
<p:tagLst xmlns:p="http://schemas.openxmlformats.org/presentationml/2006/main">
  <p:tag name="KSO_WM_BEAUTIFY_FLAG" val=""/>
</p:tagLst>
</file>

<file path=ppt/tags/tag571.xml><?xml version="1.0" encoding="utf-8"?>
<p:tagLst xmlns:p="http://schemas.openxmlformats.org/presentationml/2006/main">
  <p:tag name="KSO_WM_BEAUTIFY_FLAG" val=""/>
</p:tagLst>
</file>

<file path=ppt/tags/tag572.xml><?xml version="1.0" encoding="utf-8"?>
<p:tagLst xmlns:p="http://schemas.openxmlformats.org/presentationml/2006/main">
  <p:tag name="KSO_WM_BEAUTIFY_FLAG" val=""/>
</p:tagLst>
</file>

<file path=ppt/tags/tag573.xml><?xml version="1.0" encoding="utf-8"?>
<p:tagLst xmlns:p="http://schemas.openxmlformats.org/presentationml/2006/main">
  <p:tag name="KSO_WM_BEAUTIFY_FLAG" val=""/>
</p:tagLst>
</file>

<file path=ppt/tags/tag574.xml><?xml version="1.0" encoding="utf-8"?>
<p:tagLst xmlns:p="http://schemas.openxmlformats.org/presentationml/2006/main">
  <p:tag name="KSO_WM_BEAUTIFY_FLAG" val=""/>
</p:tagLst>
</file>

<file path=ppt/tags/tag575.xml><?xml version="1.0" encoding="utf-8"?>
<p:tagLst xmlns:p="http://schemas.openxmlformats.org/presentationml/2006/main">
  <p:tag name="KSO_WM_BEAUTIFY_FLAG" val=""/>
</p:tagLst>
</file>

<file path=ppt/tags/tag576.xml><?xml version="1.0" encoding="utf-8"?>
<p:tagLst xmlns:p="http://schemas.openxmlformats.org/presentationml/2006/main">
  <p:tag name="KSO_WM_BEAUTIFY_FLAG" val=""/>
</p:tagLst>
</file>

<file path=ppt/tags/tag577.xml><?xml version="1.0" encoding="utf-8"?>
<p:tagLst xmlns:p="http://schemas.openxmlformats.org/presentationml/2006/main">
  <p:tag name="KSO_WM_BEAUTIFY_FLAG" val=""/>
</p:tagLst>
</file>

<file path=ppt/tags/tag578.xml><?xml version="1.0" encoding="utf-8"?>
<p:tagLst xmlns:p="http://schemas.openxmlformats.org/presentationml/2006/main">
  <p:tag name="KSO_WM_BEAUTIFY_FLAG" val=""/>
</p:tagLst>
</file>

<file path=ppt/tags/tag579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80.xml><?xml version="1.0" encoding="utf-8"?>
<p:tagLst xmlns:p="http://schemas.openxmlformats.org/presentationml/2006/main">
  <p:tag name="KSO_WM_BEAUTIFY_FLAG" val=""/>
</p:tagLst>
</file>

<file path=ppt/tags/tag581.xml><?xml version="1.0" encoding="utf-8"?>
<p:tagLst xmlns:p="http://schemas.openxmlformats.org/presentationml/2006/main">
  <p:tag name="KSO_WM_BEAUTIFY_FLAG" val=""/>
</p:tagLst>
</file>

<file path=ppt/tags/tag582.xml><?xml version="1.0" encoding="utf-8"?>
<p:tagLst xmlns:p="http://schemas.openxmlformats.org/presentationml/2006/main">
  <p:tag name="KSO_WM_BEAUTIFY_FLAG" val=""/>
</p:tagLst>
</file>

<file path=ppt/tags/tag583.xml><?xml version="1.0" encoding="utf-8"?>
<p:tagLst xmlns:p="http://schemas.openxmlformats.org/presentationml/2006/main">
  <p:tag name="KSO_WM_BEAUTIFY_FLAG" val=""/>
</p:tagLst>
</file>

<file path=ppt/tags/tag584.xml><?xml version="1.0" encoding="utf-8"?>
<p:tagLst xmlns:p="http://schemas.openxmlformats.org/presentationml/2006/main">
  <p:tag name="KSO_WM_BEAUTIFY_FLAG" val=""/>
</p:tagLst>
</file>

<file path=ppt/tags/tag585.xml><?xml version="1.0" encoding="utf-8"?>
<p:tagLst xmlns:p="http://schemas.openxmlformats.org/presentationml/2006/main">
  <p:tag name="KSO_WM_BEAUTIFY_FLAG" val=""/>
</p:tagLst>
</file>

<file path=ppt/tags/tag586.xml><?xml version="1.0" encoding="utf-8"?>
<p:tagLst xmlns:p="http://schemas.openxmlformats.org/presentationml/2006/main">
  <p:tag name="KSO_WM_BEAUTIFY_FLAG" val=""/>
</p:tagLst>
</file>

<file path=ppt/tags/tag587.xml><?xml version="1.0" encoding="utf-8"?>
<p:tagLst xmlns:p="http://schemas.openxmlformats.org/presentationml/2006/main">
  <p:tag name="KSO_WM_BEAUTIFY_FLAG" val=""/>
</p:tagLst>
</file>

<file path=ppt/tags/tag588.xml><?xml version="1.0" encoding="utf-8"?>
<p:tagLst xmlns:p="http://schemas.openxmlformats.org/presentationml/2006/main">
  <p:tag name="KSO_WM_BEAUTIFY_FLAG" val=""/>
</p:tagLst>
</file>

<file path=ppt/tags/tag589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590.xml><?xml version="1.0" encoding="utf-8"?>
<p:tagLst xmlns:p="http://schemas.openxmlformats.org/presentationml/2006/main">
  <p:tag name="KSO_WM_BEAUTIFY_FLAG" val=""/>
</p:tagLst>
</file>

<file path=ppt/tags/tag591.xml><?xml version="1.0" encoding="utf-8"?>
<p:tagLst xmlns:p="http://schemas.openxmlformats.org/presentationml/2006/main">
  <p:tag name="KSO_WM_BEAUTIFY_FLAG" val=""/>
</p:tagLst>
</file>

<file path=ppt/tags/tag592.xml><?xml version="1.0" encoding="utf-8"?>
<p:tagLst xmlns:p="http://schemas.openxmlformats.org/presentationml/2006/main">
  <p:tag name="KSO_WM_BEAUTIFY_FLAG" val=""/>
</p:tagLst>
</file>

<file path=ppt/tags/tag593.xml><?xml version="1.0" encoding="utf-8"?>
<p:tagLst xmlns:p="http://schemas.openxmlformats.org/presentationml/2006/main">
  <p:tag name="KSO_WM_BEAUTIFY_FLAG" val=""/>
</p:tagLst>
</file>

<file path=ppt/tags/tag594.xml><?xml version="1.0" encoding="utf-8"?>
<p:tagLst xmlns:p="http://schemas.openxmlformats.org/presentationml/2006/main">
  <p:tag name="KSO_WM_BEAUTIFY_FLAG" val=""/>
</p:tagLst>
</file>

<file path=ppt/tags/tag595.xml><?xml version="1.0" encoding="utf-8"?>
<p:tagLst xmlns:p="http://schemas.openxmlformats.org/presentationml/2006/main">
  <p:tag name="KSO_WM_BEAUTIFY_FLAG" val=""/>
</p:tagLst>
</file>

<file path=ppt/tags/tag596.xml><?xml version="1.0" encoding="utf-8"?>
<p:tagLst xmlns:p="http://schemas.openxmlformats.org/presentationml/2006/main">
  <p:tag name="KSO_WM_BEAUTIFY_FLAG" val=""/>
</p:tagLst>
</file>

<file path=ppt/tags/tag597.xml><?xml version="1.0" encoding="utf-8"?>
<p:tagLst xmlns:p="http://schemas.openxmlformats.org/presentationml/2006/main">
  <p:tag name="KSO_WM_BEAUTIFY_FLAG" val=""/>
</p:tagLst>
</file>

<file path=ppt/tags/tag598.xml><?xml version="1.0" encoding="utf-8"?>
<p:tagLst xmlns:p="http://schemas.openxmlformats.org/presentationml/2006/main">
  <p:tag name="KSO_WM_BEAUTIFY_FLAG" val=""/>
</p:tagLst>
</file>

<file path=ppt/tags/tag59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0.xml><?xml version="1.0" encoding="utf-8"?>
<p:tagLst xmlns:p="http://schemas.openxmlformats.org/presentationml/2006/main">
  <p:tag name="KSO_WM_BEAUTIFY_FLAG" val=""/>
</p:tagLst>
</file>

<file path=ppt/tags/tag600.xml><?xml version="1.0" encoding="utf-8"?>
<p:tagLst xmlns:p="http://schemas.openxmlformats.org/presentationml/2006/main">
  <p:tag name="KSO_WM_BEAUTIFY_FLAG" val=""/>
</p:tagLst>
</file>

<file path=ppt/tags/tag601.xml><?xml version="1.0" encoding="utf-8"?>
<p:tagLst xmlns:p="http://schemas.openxmlformats.org/presentationml/2006/main">
  <p:tag name="KSO_WM_BEAUTIFY_FLAG" val=""/>
</p:tagLst>
</file>

<file path=ppt/tags/tag602.xml><?xml version="1.0" encoding="utf-8"?>
<p:tagLst xmlns:p="http://schemas.openxmlformats.org/presentationml/2006/main">
  <p:tag name="KSO_WM_BEAUTIFY_FLAG" val=""/>
</p:tagLst>
</file>

<file path=ppt/tags/tag603.xml><?xml version="1.0" encoding="utf-8"?>
<p:tagLst xmlns:p="http://schemas.openxmlformats.org/presentationml/2006/main">
  <p:tag name="KSO_WM_BEAUTIFY_FLAG" val=""/>
</p:tagLst>
</file>

<file path=ppt/tags/tag604.xml><?xml version="1.0" encoding="utf-8"?>
<p:tagLst xmlns:p="http://schemas.openxmlformats.org/presentationml/2006/main">
  <p:tag name="KSO_WM_BEAUTIFY_FLAG" val=""/>
</p:tagLst>
</file>

<file path=ppt/tags/tag605.xml><?xml version="1.0" encoding="utf-8"?>
<p:tagLst xmlns:p="http://schemas.openxmlformats.org/presentationml/2006/main">
  <p:tag name="KSO_WM_BEAUTIFY_FLAG" val=""/>
</p:tagLst>
</file>

<file path=ppt/tags/tag606.xml><?xml version="1.0" encoding="utf-8"?>
<p:tagLst xmlns:p="http://schemas.openxmlformats.org/presentationml/2006/main">
  <p:tag name="KSO_WM_BEAUTIFY_FLAG" val=""/>
</p:tagLst>
</file>

<file path=ppt/tags/tag607.xml><?xml version="1.0" encoding="utf-8"?>
<p:tagLst xmlns:p="http://schemas.openxmlformats.org/presentationml/2006/main">
  <p:tag name="KSO_WM_BEAUTIFY_FLAG" val=""/>
</p:tagLst>
</file>

<file path=ppt/tags/tag608.xml><?xml version="1.0" encoding="utf-8"?>
<p:tagLst xmlns:p="http://schemas.openxmlformats.org/presentationml/2006/main">
  <p:tag name="KSO_WM_BEAUTIFY_FLAG" val=""/>
</p:tagLst>
</file>

<file path=ppt/tags/tag609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10.xml><?xml version="1.0" encoding="utf-8"?>
<p:tagLst xmlns:p="http://schemas.openxmlformats.org/presentationml/2006/main">
  <p:tag name="KSO_WM_BEAUTIFY_FLAG" val=""/>
</p:tagLst>
</file>

<file path=ppt/tags/tag611.xml><?xml version="1.0" encoding="utf-8"?>
<p:tagLst xmlns:p="http://schemas.openxmlformats.org/presentationml/2006/main">
  <p:tag name="KSO_WM_BEAUTIFY_FLAG" val=""/>
</p:tagLst>
</file>

<file path=ppt/tags/tag612.xml><?xml version="1.0" encoding="utf-8"?>
<p:tagLst xmlns:p="http://schemas.openxmlformats.org/presentationml/2006/main">
  <p:tag name="KSO_WM_BEAUTIFY_FLAG" val=""/>
</p:tagLst>
</file>

<file path=ppt/tags/tag613.xml><?xml version="1.0" encoding="utf-8"?>
<p:tagLst xmlns:p="http://schemas.openxmlformats.org/presentationml/2006/main">
  <p:tag name="KSO_WM_BEAUTIFY_FLAG" val=""/>
</p:tagLst>
</file>

<file path=ppt/tags/tag614.xml><?xml version="1.0" encoding="utf-8"?>
<p:tagLst xmlns:p="http://schemas.openxmlformats.org/presentationml/2006/main">
  <p:tag name="KSO_WM_BEAUTIFY_FLAG" val=""/>
</p:tagLst>
</file>

<file path=ppt/tags/tag615.xml><?xml version="1.0" encoding="utf-8"?>
<p:tagLst xmlns:p="http://schemas.openxmlformats.org/presentationml/2006/main">
  <p:tag name="KSO_WM_BEAUTIFY_FLAG" val=""/>
</p:tagLst>
</file>

<file path=ppt/tags/tag616.xml><?xml version="1.0" encoding="utf-8"?>
<p:tagLst xmlns:p="http://schemas.openxmlformats.org/presentationml/2006/main">
  <p:tag name="KSO_WM_BEAUTIFY_FLAG" val=""/>
</p:tagLst>
</file>

<file path=ppt/tags/tag617.xml><?xml version="1.0" encoding="utf-8"?>
<p:tagLst xmlns:p="http://schemas.openxmlformats.org/presentationml/2006/main">
  <p:tag name="KSO_WM_BEAUTIFY_FLAG" val=""/>
</p:tagLst>
</file>

<file path=ppt/tags/tag618.xml><?xml version="1.0" encoding="utf-8"?>
<p:tagLst xmlns:p="http://schemas.openxmlformats.org/presentationml/2006/main">
  <p:tag name="KSO_WM_BEAUTIFY_FLAG" val=""/>
</p:tagLst>
</file>

<file path=ppt/tags/tag619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20.xml><?xml version="1.0" encoding="utf-8"?>
<p:tagLst xmlns:p="http://schemas.openxmlformats.org/presentationml/2006/main">
  <p:tag name="KSO_WM_BEAUTIFY_FLAG" val=""/>
</p:tagLst>
</file>

<file path=ppt/tags/tag621.xml><?xml version="1.0" encoding="utf-8"?>
<p:tagLst xmlns:p="http://schemas.openxmlformats.org/presentationml/2006/main">
  <p:tag name="KSO_WM_BEAUTIFY_FLAG" val=""/>
</p:tagLst>
</file>

<file path=ppt/tags/tag622.xml><?xml version="1.0" encoding="utf-8"?>
<p:tagLst xmlns:p="http://schemas.openxmlformats.org/presentationml/2006/main">
  <p:tag name="KSO_WM_BEAUTIFY_FLAG" val=""/>
</p:tagLst>
</file>

<file path=ppt/tags/tag623.xml><?xml version="1.0" encoding="utf-8"?>
<p:tagLst xmlns:p="http://schemas.openxmlformats.org/presentationml/2006/main">
  <p:tag name="KSO_WM_BEAUTIFY_FLAG" val=""/>
</p:tagLst>
</file>

<file path=ppt/tags/tag624.xml><?xml version="1.0" encoding="utf-8"?>
<p:tagLst xmlns:p="http://schemas.openxmlformats.org/presentationml/2006/main">
  <p:tag name="KSO_WM_BEAUTIFY_FLAG" val=""/>
</p:tagLst>
</file>

<file path=ppt/tags/tag625.xml><?xml version="1.0" encoding="utf-8"?>
<p:tagLst xmlns:p="http://schemas.openxmlformats.org/presentationml/2006/main">
  <p:tag name="KSO_WM_BEAUTIFY_FLAG" val=""/>
</p:tagLst>
</file>

<file path=ppt/tags/tag626.xml><?xml version="1.0" encoding="utf-8"?>
<p:tagLst xmlns:p="http://schemas.openxmlformats.org/presentationml/2006/main">
  <p:tag name="KSO_WM_BEAUTIFY_FLAG" val=""/>
</p:tagLst>
</file>

<file path=ppt/tags/tag6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28.xml><?xml version="1.0" encoding="utf-8"?>
<p:tagLst xmlns:p="http://schemas.openxmlformats.org/presentationml/2006/main">
  <p:tag name="KSO_WM_BEAUTIFY_FLAG" val=""/>
</p:tagLst>
</file>

<file path=ppt/tags/tag629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30.xml><?xml version="1.0" encoding="utf-8"?>
<p:tagLst xmlns:p="http://schemas.openxmlformats.org/presentationml/2006/main">
  <p:tag name="KSO_WM_BEAUTIFY_FLAG" val=""/>
</p:tagLst>
</file>

<file path=ppt/tags/tag631.xml><?xml version="1.0" encoding="utf-8"?>
<p:tagLst xmlns:p="http://schemas.openxmlformats.org/presentationml/2006/main">
  <p:tag name="KSO_WM_BEAUTIFY_FLAG" val=""/>
</p:tagLst>
</file>

<file path=ppt/tags/tag632.xml><?xml version="1.0" encoding="utf-8"?>
<p:tagLst xmlns:p="http://schemas.openxmlformats.org/presentationml/2006/main">
  <p:tag name="KSO_WM_BEAUTIFY_FLAG" val=""/>
</p:tagLst>
</file>

<file path=ppt/tags/tag633.xml><?xml version="1.0" encoding="utf-8"?>
<p:tagLst xmlns:p="http://schemas.openxmlformats.org/presentationml/2006/main">
  <p:tag name="KSO_WM_BEAUTIFY_FLAG" val=""/>
</p:tagLst>
</file>

<file path=ppt/tags/tag634.xml><?xml version="1.0" encoding="utf-8"?>
<p:tagLst xmlns:p="http://schemas.openxmlformats.org/presentationml/2006/main">
  <p:tag name="KSO_WM_BEAUTIFY_FLAG" val=""/>
</p:tagLst>
</file>

<file path=ppt/tags/tag635.xml><?xml version="1.0" encoding="utf-8"?>
<p:tagLst xmlns:p="http://schemas.openxmlformats.org/presentationml/2006/main">
  <p:tag name="KSO_WM_BEAUTIFY_FLAG" val=""/>
</p:tagLst>
</file>

<file path=ppt/tags/tag636.xml><?xml version="1.0" encoding="utf-8"?>
<p:tagLst xmlns:p="http://schemas.openxmlformats.org/presentationml/2006/main">
  <p:tag name="KSO_WM_BEAUTIFY_FLAG" val=""/>
</p:tagLst>
</file>

<file path=ppt/tags/tag637.xml><?xml version="1.0" encoding="utf-8"?>
<p:tagLst xmlns:p="http://schemas.openxmlformats.org/presentationml/2006/main">
  <p:tag name="KSO_WM_BEAUTIFY_FLAG" val=""/>
</p:tagLst>
</file>

<file path=ppt/tags/tag638.xml><?xml version="1.0" encoding="utf-8"?>
<p:tagLst xmlns:p="http://schemas.openxmlformats.org/presentationml/2006/main">
  <p:tag name="KSO_WM_BEAUTIFY_FLAG" val=""/>
</p:tagLst>
</file>

<file path=ppt/tags/tag639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40.xml><?xml version="1.0" encoding="utf-8"?>
<p:tagLst xmlns:p="http://schemas.openxmlformats.org/presentationml/2006/main">
  <p:tag name="KSO_WM_BEAUTIFY_FLAG" val=""/>
</p:tagLst>
</file>

<file path=ppt/tags/tag641.xml><?xml version="1.0" encoding="utf-8"?>
<p:tagLst xmlns:p="http://schemas.openxmlformats.org/presentationml/2006/main">
  <p:tag name="KSO_WM_BEAUTIFY_FLAG" val=""/>
</p:tagLst>
</file>

<file path=ppt/tags/tag642.xml><?xml version="1.0" encoding="utf-8"?>
<p:tagLst xmlns:p="http://schemas.openxmlformats.org/presentationml/2006/main">
  <p:tag name="KSO_WM_BEAUTIFY_FLAG" val=""/>
</p:tagLst>
</file>

<file path=ppt/tags/tag643.xml><?xml version="1.0" encoding="utf-8"?>
<p:tagLst xmlns:p="http://schemas.openxmlformats.org/presentationml/2006/main">
  <p:tag name="KSO_WM_BEAUTIFY_FLAG" val=""/>
</p:tagLst>
</file>

<file path=ppt/tags/tag644.xml><?xml version="1.0" encoding="utf-8"?>
<p:tagLst xmlns:p="http://schemas.openxmlformats.org/presentationml/2006/main">
  <p:tag name="KSO_WM_BEAUTIFY_FLAG" val=""/>
</p:tagLst>
</file>

<file path=ppt/tags/tag645.xml><?xml version="1.0" encoding="utf-8"?>
<p:tagLst xmlns:p="http://schemas.openxmlformats.org/presentationml/2006/main">
  <p:tag name="KSO_WM_BEAUTIFY_FLAG" val=""/>
</p:tagLst>
</file>

<file path=ppt/tags/tag646.xml><?xml version="1.0" encoding="utf-8"?>
<p:tagLst xmlns:p="http://schemas.openxmlformats.org/presentationml/2006/main">
  <p:tag name="KSO_WM_BEAUTIFY_FLAG" val=""/>
</p:tagLst>
</file>

<file path=ppt/tags/tag647.xml><?xml version="1.0" encoding="utf-8"?>
<p:tagLst xmlns:p="http://schemas.openxmlformats.org/presentationml/2006/main">
  <p:tag name="KSO_WM_BEAUTIFY_FLAG" val=""/>
</p:tagLst>
</file>

<file path=ppt/tags/tag648.xml><?xml version="1.0" encoding="utf-8"?>
<p:tagLst xmlns:p="http://schemas.openxmlformats.org/presentationml/2006/main">
  <p:tag name="KSO_WM_BEAUTIFY_FLAG" val=""/>
</p:tagLst>
</file>

<file path=ppt/tags/tag649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50.xml><?xml version="1.0" encoding="utf-8"?>
<p:tagLst xmlns:p="http://schemas.openxmlformats.org/presentationml/2006/main">
  <p:tag name="KSO_WM_BEAUTIFY_FLAG" val=""/>
</p:tagLst>
</file>

<file path=ppt/tags/tag651.xml><?xml version="1.0" encoding="utf-8"?>
<p:tagLst xmlns:p="http://schemas.openxmlformats.org/presentationml/2006/main">
  <p:tag name="KSO_WM_BEAUTIFY_FLAG" val=""/>
</p:tagLst>
</file>

<file path=ppt/tags/tag652.xml><?xml version="1.0" encoding="utf-8"?>
<p:tagLst xmlns:p="http://schemas.openxmlformats.org/presentationml/2006/main">
  <p:tag name="KSO_WM_BEAUTIFY_FLAG" val=""/>
</p:tagLst>
</file>

<file path=ppt/tags/tag653.xml><?xml version="1.0" encoding="utf-8"?>
<p:tagLst xmlns:p="http://schemas.openxmlformats.org/presentationml/2006/main">
  <p:tag name="KSO_WM_BEAUTIFY_FLAG" val=""/>
</p:tagLst>
</file>

<file path=ppt/tags/tag654.xml><?xml version="1.0" encoding="utf-8"?>
<p:tagLst xmlns:p="http://schemas.openxmlformats.org/presentationml/2006/main">
  <p:tag name="KSO_WM_BEAUTIFY_FLAG" val=""/>
</p:tagLst>
</file>

<file path=ppt/tags/tag655.xml><?xml version="1.0" encoding="utf-8"?>
<p:tagLst xmlns:p="http://schemas.openxmlformats.org/presentationml/2006/main">
  <p:tag name="KSO_WM_BEAUTIFY_FLAG" val=""/>
</p:tagLst>
</file>

<file path=ppt/tags/tag656.xml><?xml version="1.0" encoding="utf-8"?>
<p:tagLst xmlns:p="http://schemas.openxmlformats.org/presentationml/2006/main">
  <p:tag name="KSO_WM_BEAUTIFY_FLAG" val=""/>
</p:tagLst>
</file>

<file path=ppt/tags/tag657.xml><?xml version="1.0" encoding="utf-8"?>
<p:tagLst xmlns:p="http://schemas.openxmlformats.org/presentationml/2006/main">
  <p:tag name="KSO_WM_BEAUTIFY_FLAG" val=""/>
</p:tagLst>
</file>

<file path=ppt/tags/tag658.xml><?xml version="1.0" encoding="utf-8"?>
<p:tagLst xmlns:p="http://schemas.openxmlformats.org/presentationml/2006/main">
  <p:tag name="KSO_WM_BEAUTIFY_FLAG" val=""/>
</p:tagLst>
</file>

<file path=ppt/tags/tag659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60.xml><?xml version="1.0" encoding="utf-8"?>
<p:tagLst xmlns:p="http://schemas.openxmlformats.org/presentationml/2006/main">
  <p:tag name="KSO_WM_BEAUTIFY_FLAG" val=""/>
</p:tagLst>
</file>

<file path=ppt/tags/tag661.xml><?xml version="1.0" encoding="utf-8"?>
<p:tagLst xmlns:p="http://schemas.openxmlformats.org/presentationml/2006/main">
  <p:tag name="KSO_WM_BEAUTIFY_FLAG" val=""/>
</p:tagLst>
</file>

<file path=ppt/tags/tag662.xml><?xml version="1.0" encoding="utf-8"?>
<p:tagLst xmlns:p="http://schemas.openxmlformats.org/presentationml/2006/main">
  <p:tag name="KSO_WM_BEAUTIFY_FLAG" val=""/>
</p:tagLst>
</file>

<file path=ppt/tags/tag663.xml><?xml version="1.0" encoding="utf-8"?>
<p:tagLst xmlns:p="http://schemas.openxmlformats.org/presentationml/2006/main">
  <p:tag name="KSO_WM_BEAUTIFY_FLAG" val=""/>
</p:tagLst>
</file>

<file path=ppt/tags/tag664.xml><?xml version="1.0" encoding="utf-8"?>
<p:tagLst xmlns:p="http://schemas.openxmlformats.org/presentationml/2006/main">
  <p:tag name="KSO_WM_BEAUTIFY_FLAG" val=""/>
</p:tagLst>
</file>

<file path=ppt/tags/tag665.xml><?xml version="1.0" encoding="utf-8"?>
<p:tagLst xmlns:p="http://schemas.openxmlformats.org/presentationml/2006/main">
  <p:tag name="KSO_WM_BEAUTIFY_FLAG" val=""/>
</p:tagLst>
</file>

<file path=ppt/tags/tag666.xml><?xml version="1.0" encoding="utf-8"?>
<p:tagLst xmlns:p="http://schemas.openxmlformats.org/presentationml/2006/main">
  <p:tag name="KSO_WM_BEAUTIFY_FLAG" val=""/>
</p:tagLst>
</file>

<file path=ppt/tags/tag667.xml><?xml version="1.0" encoding="utf-8"?>
<p:tagLst xmlns:p="http://schemas.openxmlformats.org/presentationml/2006/main">
  <p:tag name="KSO_WM_BEAUTIFY_FLAG" val=""/>
</p:tagLst>
</file>

<file path=ppt/tags/tag668.xml><?xml version="1.0" encoding="utf-8"?>
<p:tagLst xmlns:p="http://schemas.openxmlformats.org/presentationml/2006/main">
  <p:tag name="KSO_WM_BEAUTIFY_FLAG" val=""/>
</p:tagLst>
</file>

<file path=ppt/tags/tag669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70.xml><?xml version="1.0" encoding="utf-8"?>
<p:tagLst xmlns:p="http://schemas.openxmlformats.org/presentationml/2006/main">
  <p:tag name="KSO_WM_BEAUTIFY_FLAG" val=""/>
</p:tagLst>
</file>

<file path=ppt/tags/tag671.xml><?xml version="1.0" encoding="utf-8"?>
<p:tagLst xmlns:p="http://schemas.openxmlformats.org/presentationml/2006/main">
  <p:tag name="KSO_WM_BEAUTIFY_FLAG" val=""/>
</p:tagLst>
</file>

<file path=ppt/tags/tag672.xml><?xml version="1.0" encoding="utf-8"?>
<p:tagLst xmlns:p="http://schemas.openxmlformats.org/presentationml/2006/main">
  <p:tag name="KSO_WM_BEAUTIFY_FLAG" val=""/>
</p:tagLst>
</file>

<file path=ppt/tags/tag673.xml><?xml version="1.0" encoding="utf-8"?>
<p:tagLst xmlns:p="http://schemas.openxmlformats.org/presentationml/2006/main">
  <p:tag name="KSO_WM_BEAUTIFY_FLAG" val=""/>
</p:tagLst>
</file>

<file path=ppt/tags/tag674.xml><?xml version="1.0" encoding="utf-8"?>
<p:tagLst xmlns:p="http://schemas.openxmlformats.org/presentationml/2006/main">
  <p:tag name="KSO_WM_BEAUTIFY_FLAG" val=""/>
</p:tagLst>
</file>

<file path=ppt/tags/tag675.xml><?xml version="1.0" encoding="utf-8"?>
<p:tagLst xmlns:p="http://schemas.openxmlformats.org/presentationml/2006/main">
  <p:tag name="KSO_WM_BEAUTIFY_FLAG" val=""/>
</p:tagLst>
</file>

<file path=ppt/tags/tag676.xml><?xml version="1.0" encoding="utf-8"?>
<p:tagLst xmlns:p="http://schemas.openxmlformats.org/presentationml/2006/main">
  <p:tag name="KSO_WM_BEAUTIFY_FLAG" val=""/>
</p:tagLst>
</file>

<file path=ppt/tags/tag677.xml><?xml version="1.0" encoding="utf-8"?>
<p:tagLst xmlns:p="http://schemas.openxmlformats.org/presentationml/2006/main">
  <p:tag name="KSO_WM_BEAUTIFY_FLAG" val=""/>
</p:tagLst>
</file>

<file path=ppt/tags/tag678.xml><?xml version="1.0" encoding="utf-8"?>
<p:tagLst xmlns:p="http://schemas.openxmlformats.org/presentationml/2006/main">
  <p:tag name="KSO_WM_BEAUTIFY_FLAG" val=""/>
</p:tagLst>
</file>

<file path=ppt/tags/tag679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80.xml><?xml version="1.0" encoding="utf-8"?>
<p:tagLst xmlns:p="http://schemas.openxmlformats.org/presentationml/2006/main">
  <p:tag name="KSO_WM_BEAUTIFY_FLAG" val=""/>
</p:tagLst>
</file>

<file path=ppt/tags/tag681.xml><?xml version="1.0" encoding="utf-8"?>
<p:tagLst xmlns:p="http://schemas.openxmlformats.org/presentationml/2006/main">
  <p:tag name="KSO_WM_BEAUTIFY_FLAG" val=""/>
</p:tagLst>
</file>

<file path=ppt/tags/tag682.xml><?xml version="1.0" encoding="utf-8"?>
<p:tagLst xmlns:p="http://schemas.openxmlformats.org/presentationml/2006/main">
  <p:tag name="KSO_WM_BEAUTIFY_FLAG" val=""/>
</p:tagLst>
</file>

<file path=ppt/tags/tag683.xml><?xml version="1.0" encoding="utf-8"?>
<p:tagLst xmlns:p="http://schemas.openxmlformats.org/presentationml/2006/main">
  <p:tag name="KSO_WM_BEAUTIFY_FLAG" val=""/>
</p:tagLst>
</file>

<file path=ppt/tags/tag684.xml><?xml version="1.0" encoding="utf-8"?>
<p:tagLst xmlns:p="http://schemas.openxmlformats.org/presentationml/2006/main">
  <p:tag name="KSO_WM_BEAUTIFY_FLAG" val=""/>
</p:tagLst>
</file>

<file path=ppt/tags/tag685.xml><?xml version="1.0" encoding="utf-8"?>
<p:tagLst xmlns:p="http://schemas.openxmlformats.org/presentationml/2006/main">
  <p:tag name="KSO_WM_BEAUTIFY_FLAG" val=""/>
</p:tagLst>
</file>

<file path=ppt/tags/tag686.xml><?xml version="1.0" encoding="utf-8"?>
<p:tagLst xmlns:p="http://schemas.openxmlformats.org/presentationml/2006/main">
  <p:tag name="KSO_WM_BEAUTIFY_FLAG" val=""/>
</p:tagLst>
</file>

<file path=ppt/tags/tag687.xml><?xml version="1.0" encoding="utf-8"?>
<p:tagLst xmlns:p="http://schemas.openxmlformats.org/presentationml/2006/main">
  <p:tag name="KSO_WM_BEAUTIFY_FLAG" val=""/>
</p:tagLst>
</file>

<file path=ppt/tags/tag688.xml><?xml version="1.0" encoding="utf-8"?>
<p:tagLst xmlns:p="http://schemas.openxmlformats.org/presentationml/2006/main">
  <p:tag name="KSO_WM_BEAUTIFY_FLAG" val=""/>
</p:tagLst>
</file>

<file path=ppt/tags/tag689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690.xml><?xml version="1.0" encoding="utf-8"?>
<p:tagLst xmlns:p="http://schemas.openxmlformats.org/presentationml/2006/main">
  <p:tag name="KSO_WM_BEAUTIFY_FLAG" val=""/>
</p:tagLst>
</file>

<file path=ppt/tags/tag691.xml><?xml version="1.0" encoding="utf-8"?>
<p:tagLst xmlns:p="http://schemas.openxmlformats.org/presentationml/2006/main">
  <p:tag name="KSO_WM_BEAUTIFY_FLAG" val=""/>
</p:tagLst>
</file>

<file path=ppt/tags/tag692.xml><?xml version="1.0" encoding="utf-8"?>
<p:tagLst xmlns:p="http://schemas.openxmlformats.org/presentationml/2006/main">
  <p:tag name="KSO_WM_BEAUTIFY_FLAG" val=""/>
</p:tagLst>
</file>

<file path=ppt/tags/tag693.xml><?xml version="1.0" encoding="utf-8"?>
<p:tagLst xmlns:p="http://schemas.openxmlformats.org/presentationml/2006/main">
  <p:tag name="KSO_WM_BEAUTIFY_FLAG" val=""/>
</p:tagLst>
</file>

<file path=ppt/tags/tag694.xml><?xml version="1.0" encoding="utf-8"?>
<p:tagLst xmlns:p="http://schemas.openxmlformats.org/presentationml/2006/main">
  <p:tag name="KSO_WM_BEAUTIFY_FLAG" val=""/>
</p:tagLst>
</file>

<file path=ppt/tags/tag695.xml><?xml version="1.0" encoding="utf-8"?>
<p:tagLst xmlns:p="http://schemas.openxmlformats.org/presentationml/2006/main">
  <p:tag name="KSO_WM_BEAUTIFY_FLAG" val=""/>
</p:tagLst>
</file>

<file path=ppt/tags/tag696.xml><?xml version="1.0" encoding="utf-8"?>
<p:tagLst xmlns:p="http://schemas.openxmlformats.org/presentationml/2006/main">
  <p:tag name="KSO_WM_BEAUTIFY_FLAG" val=""/>
</p:tagLst>
</file>

<file path=ppt/tags/tag697.xml><?xml version="1.0" encoding="utf-8"?>
<p:tagLst xmlns:p="http://schemas.openxmlformats.org/presentationml/2006/main">
  <p:tag name="KSO_WM_BEAUTIFY_FLAG" val=""/>
</p:tagLst>
</file>

<file path=ppt/tags/tag698.xml><?xml version="1.0" encoding="utf-8"?>
<p:tagLst xmlns:p="http://schemas.openxmlformats.org/presentationml/2006/main">
  <p:tag name="KSO_WM_BEAUTIFY_FLAG" val=""/>
</p:tagLst>
</file>

<file path=ppt/tags/tag69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00.xml><?xml version="1.0" encoding="utf-8"?>
<p:tagLst xmlns:p="http://schemas.openxmlformats.org/presentationml/2006/main">
  <p:tag name="KSO_WM_BEAUTIFY_FLAG" val=""/>
</p:tagLst>
</file>

<file path=ppt/tags/tag701.xml><?xml version="1.0" encoding="utf-8"?>
<p:tagLst xmlns:p="http://schemas.openxmlformats.org/presentationml/2006/main">
  <p:tag name="KSO_WM_BEAUTIFY_FLAG" val=""/>
</p:tagLst>
</file>

<file path=ppt/tags/tag702.xml><?xml version="1.0" encoding="utf-8"?>
<p:tagLst xmlns:p="http://schemas.openxmlformats.org/presentationml/2006/main">
  <p:tag name="KSO_WM_BEAUTIFY_FLAG" val=""/>
</p:tagLst>
</file>

<file path=ppt/tags/tag703.xml><?xml version="1.0" encoding="utf-8"?>
<p:tagLst xmlns:p="http://schemas.openxmlformats.org/presentationml/2006/main">
  <p:tag name="KSO_WM_BEAUTIFY_FLAG" val=""/>
</p:tagLst>
</file>

<file path=ppt/tags/tag704.xml><?xml version="1.0" encoding="utf-8"?>
<p:tagLst xmlns:p="http://schemas.openxmlformats.org/presentationml/2006/main">
  <p:tag name="KSO_WM_BEAUTIFY_FLAG" val=""/>
</p:tagLst>
</file>

<file path=ppt/tags/tag705.xml><?xml version="1.0" encoding="utf-8"?>
<p:tagLst xmlns:p="http://schemas.openxmlformats.org/presentationml/2006/main">
  <p:tag name="KSO_WM_BEAUTIFY_FLAG" val=""/>
</p:tagLst>
</file>

<file path=ppt/tags/tag706.xml><?xml version="1.0" encoding="utf-8"?>
<p:tagLst xmlns:p="http://schemas.openxmlformats.org/presentationml/2006/main">
  <p:tag name="KSO_WM_BEAUTIFY_FLAG" val=""/>
</p:tagLst>
</file>

<file path=ppt/tags/tag707.xml><?xml version="1.0" encoding="utf-8"?>
<p:tagLst xmlns:p="http://schemas.openxmlformats.org/presentationml/2006/main">
  <p:tag name="KSO_WM_BEAUTIFY_FLAG" val=""/>
</p:tagLst>
</file>

<file path=ppt/tags/tag708.xml><?xml version="1.0" encoding="utf-8"?>
<p:tagLst xmlns:p="http://schemas.openxmlformats.org/presentationml/2006/main">
  <p:tag name="KSO_WM_BEAUTIFY_FLAG" val=""/>
</p:tagLst>
</file>

<file path=ppt/tags/tag709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10.xml><?xml version="1.0" encoding="utf-8"?>
<p:tagLst xmlns:p="http://schemas.openxmlformats.org/presentationml/2006/main">
  <p:tag name="KSO_WM_BEAUTIFY_FLAG" val=""/>
</p:tagLst>
</file>

<file path=ppt/tags/tag711.xml><?xml version="1.0" encoding="utf-8"?>
<p:tagLst xmlns:p="http://schemas.openxmlformats.org/presentationml/2006/main">
  <p:tag name="KSO_WM_BEAUTIFY_FLAG" val=""/>
</p:tagLst>
</file>

<file path=ppt/tags/tag712.xml><?xml version="1.0" encoding="utf-8"?>
<p:tagLst xmlns:p="http://schemas.openxmlformats.org/presentationml/2006/main">
  <p:tag name="KSO_WM_BEAUTIFY_FLAG" val=""/>
</p:tagLst>
</file>

<file path=ppt/tags/tag713.xml><?xml version="1.0" encoding="utf-8"?>
<p:tagLst xmlns:p="http://schemas.openxmlformats.org/presentationml/2006/main">
  <p:tag name="KSO_WM_BEAUTIFY_FLAG" val=""/>
</p:tagLst>
</file>

<file path=ppt/tags/tag714.xml><?xml version="1.0" encoding="utf-8"?>
<p:tagLst xmlns:p="http://schemas.openxmlformats.org/presentationml/2006/main">
  <p:tag name="KSO_WM_BEAUTIFY_FLAG" val=""/>
</p:tagLst>
</file>

<file path=ppt/tags/tag715.xml><?xml version="1.0" encoding="utf-8"?>
<p:tagLst xmlns:p="http://schemas.openxmlformats.org/presentationml/2006/main">
  <p:tag name="KSO_WM_BEAUTIFY_FLAG" val=""/>
</p:tagLst>
</file>

<file path=ppt/tags/tag716.xml><?xml version="1.0" encoding="utf-8"?>
<p:tagLst xmlns:p="http://schemas.openxmlformats.org/presentationml/2006/main">
  <p:tag name="KSO_WM_BEAUTIFY_FLAG" val=""/>
</p:tagLst>
</file>

<file path=ppt/tags/tag717.xml><?xml version="1.0" encoding="utf-8"?>
<p:tagLst xmlns:p="http://schemas.openxmlformats.org/presentationml/2006/main">
  <p:tag name="KSO_WM_BEAUTIFY_FLAG" val=""/>
</p:tagLst>
</file>

<file path=ppt/tags/tag718.xml><?xml version="1.0" encoding="utf-8"?>
<p:tagLst xmlns:p="http://schemas.openxmlformats.org/presentationml/2006/main">
  <p:tag name="KSO_WM_BEAUTIFY_FLAG" val=""/>
</p:tagLst>
</file>

<file path=ppt/tags/tag719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20.xml><?xml version="1.0" encoding="utf-8"?>
<p:tagLst xmlns:p="http://schemas.openxmlformats.org/presentationml/2006/main">
  <p:tag name="KSO_WM_BEAUTIFY_FLAG" val=""/>
</p:tagLst>
</file>

<file path=ppt/tags/tag721.xml><?xml version="1.0" encoding="utf-8"?>
<p:tagLst xmlns:p="http://schemas.openxmlformats.org/presentationml/2006/main">
  <p:tag name="KSO_WM_BEAUTIFY_FLAG" val=""/>
</p:tagLst>
</file>

<file path=ppt/tags/tag722.xml><?xml version="1.0" encoding="utf-8"?>
<p:tagLst xmlns:p="http://schemas.openxmlformats.org/presentationml/2006/main">
  <p:tag name="KSO_WM_BEAUTIFY_FLAG" val=""/>
</p:tagLst>
</file>

<file path=ppt/tags/tag723.xml><?xml version="1.0" encoding="utf-8"?>
<p:tagLst xmlns:p="http://schemas.openxmlformats.org/presentationml/2006/main">
  <p:tag name="KSO_WM_BEAUTIFY_FLAG" val=""/>
</p:tagLst>
</file>

<file path=ppt/tags/tag724.xml><?xml version="1.0" encoding="utf-8"?>
<p:tagLst xmlns:p="http://schemas.openxmlformats.org/presentationml/2006/main">
  <p:tag name="KSO_WM_BEAUTIFY_FLAG" val=""/>
</p:tagLst>
</file>

<file path=ppt/tags/tag725.xml><?xml version="1.0" encoding="utf-8"?>
<p:tagLst xmlns:p="http://schemas.openxmlformats.org/presentationml/2006/main">
  <p:tag name="KSO_WM_BEAUTIFY_FLAG" val=""/>
</p:tagLst>
</file>

<file path=ppt/tags/tag726.xml><?xml version="1.0" encoding="utf-8"?>
<p:tagLst xmlns:p="http://schemas.openxmlformats.org/presentationml/2006/main">
  <p:tag name="KSO_WM_BEAUTIFY_FLAG" val=""/>
</p:tagLst>
</file>

<file path=ppt/tags/tag727.xml><?xml version="1.0" encoding="utf-8"?>
<p:tagLst xmlns:p="http://schemas.openxmlformats.org/presentationml/2006/main">
  <p:tag name="KSO_WM_BEAUTIFY_FLAG" val=""/>
</p:tagLst>
</file>

<file path=ppt/tags/tag728.xml><?xml version="1.0" encoding="utf-8"?>
<p:tagLst xmlns:p="http://schemas.openxmlformats.org/presentationml/2006/main">
  <p:tag name="KSO_WM_BEAUTIFY_FLAG" val=""/>
</p:tagLst>
</file>

<file path=ppt/tags/tag729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30.xml><?xml version="1.0" encoding="utf-8"?>
<p:tagLst xmlns:p="http://schemas.openxmlformats.org/presentationml/2006/main">
  <p:tag name="KSO_WM_BEAUTIFY_FLAG" val=""/>
</p:tagLst>
</file>

<file path=ppt/tags/tag731.xml><?xml version="1.0" encoding="utf-8"?>
<p:tagLst xmlns:p="http://schemas.openxmlformats.org/presentationml/2006/main">
  <p:tag name="KSO_WM_BEAUTIFY_FLAG" val=""/>
</p:tagLst>
</file>

<file path=ppt/tags/tag732.xml><?xml version="1.0" encoding="utf-8"?>
<p:tagLst xmlns:p="http://schemas.openxmlformats.org/presentationml/2006/main">
  <p:tag name="KSO_WM_BEAUTIFY_FLAG" val=""/>
</p:tagLst>
</file>

<file path=ppt/tags/tag733.xml><?xml version="1.0" encoding="utf-8"?>
<p:tagLst xmlns:p="http://schemas.openxmlformats.org/presentationml/2006/main">
  <p:tag name="KSO_WM_BEAUTIFY_FLAG" val=""/>
</p:tagLst>
</file>

<file path=ppt/tags/tag734.xml><?xml version="1.0" encoding="utf-8"?>
<p:tagLst xmlns:p="http://schemas.openxmlformats.org/presentationml/2006/main">
  <p:tag name="KSO_WM_BEAUTIFY_FLAG" val=""/>
</p:tagLst>
</file>

<file path=ppt/tags/tag735.xml><?xml version="1.0" encoding="utf-8"?>
<p:tagLst xmlns:p="http://schemas.openxmlformats.org/presentationml/2006/main">
  <p:tag name="KSO_WM_BEAUTIFY_FLAG" val=""/>
</p:tagLst>
</file>

<file path=ppt/tags/tag736.xml><?xml version="1.0" encoding="utf-8"?>
<p:tagLst xmlns:p="http://schemas.openxmlformats.org/presentationml/2006/main">
  <p:tag name="KSO_WM_BEAUTIFY_FLAG" val=""/>
</p:tagLst>
</file>

<file path=ppt/tags/tag737.xml><?xml version="1.0" encoding="utf-8"?>
<p:tagLst xmlns:p="http://schemas.openxmlformats.org/presentationml/2006/main">
  <p:tag name="KSO_WM_BEAUTIFY_FLAG" val=""/>
</p:tagLst>
</file>

<file path=ppt/tags/tag738.xml><?xml version="1.0" encoding="utf-8"?>
<p:tagLst xmlns:p="http://schemas.openxmlformats.org/presentationml/2006/main">
  <p:tag name="KSO_WM_BEAUTIFY_FLAG" val=""/>
</p:tagLst>
</file>

<file path=ppt/tags/tag739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40.xml><?xml version="1.0" encoding="utf-8"?>
<p:tagLst xmlns:p="http://schemas.openxmlformats.org/presentationml/2006/main">
  <p:tag name="KSO_WM_BEAUTIFY_FLAG" val=""/>
</p:tagLst>
</file>

<file path=ppt/tags/tag741.xml><?xml version="1.0" encoding="utf-8"?>
<p:tagLst xmlns:p="http://schemas.openxmlformats.org/presentationml/2006/main">
  <p:tag name="KSO_WM_BEAUTIFY_FLAG" val=""/>
</p:tagLst>
</file>

<file path=ppt/tags/tag742.xml><?xml version="1.0" encoding="utf-8"?>
<p:tagLst xmlns:p="http://schemas.openxmlformats.org/presentationml/2006/main">
  <p:tag name="KSO_WM_BEAUTIFY_FLAG" val=""/>
</p:tagLst>
</file>

<file path=ppt/tags/tag743.xml><?xml version="1.0" encoding="utf-8"?>
<p:tagLst xmlns:p="http://schemas.openxmlformats.org/presentationml/2006/main">
  <p:tag name="KSO_WM_BEAUTIFY_FLAG" val=""/>
</p:tagLst>
</file>

<file path=ppt/tags/tag744.xml><?xml version="1.0" encoding="utf-8"?>
<p:tagLst xmlns:p="http://schemas.openxmlformats.org/presentationml/2006/main">
  <p:tag name="KSO_WM_BEAUTIFY_FLAG" val=""/>
</p:tagLst>
</file>

<file path=ppt/tags/tag745.xml><?xml version="1.0" encoding="utf-8"?>
<p:tagLst xmlns:p="http://schemas.openxmlformats.org/presentationml/2006/main">
  <p:tag name="KSO_WM_BEAUTIFY_FLAG" val=""/>
</p:tagLst>
</file>

<file path=ppt/tags/tag746.xml><?xml version="1.0" encoding="utf-8"?>
<p:tagLst xmlns:p="http://schemas.openxmlformats.org/presentationml/2006/main">
  <p:tag name="KSO_WM_BEAUTIFY_FLAG" val=""/>
</p:tagLst>
</file>

<file path=ppt/tags/tag747.xml><?xml version="1.0" encoding="utf-8"?>
<p:tagLst xmlns:p="http://schemas.openxmlformats.org/presentationml/2006/main">
  <p:tag name="KSO_WM_BEAUTIFY_FLAG" val=""/>
</p:tagLst>
</file>

<file path=ppt/tags/tag748.xml><?xml version="1.0" encoding="utf-8"?>
<p:tagLst xmlns:p="http://schemas.openxmlformats.org/presentationml/2006/main">
  <p:tag name="KSO_WM_BEAUTIFY_FLAG" val=""/>
</p:tagLst>
</file>

<file path=ppt/tags/tag749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50.xml><?xml version="1.0" encoding="utf-8"?>
<p:tagLst xmlns:p="http://schemas.openxmlformats.org/presentationml/2006/main">
  <p:tag name="KSO_WM_BEAUTIFY_FLAG" val=""/>
</p:tagLst>
</file>

<file path=ppt/tags/tag751.xml><?xml version="1.0" encoding="utf-8"?>
<p:tagLst xmlns:p="http://schemas.openxmlformats.org/presentationml/2006/main">
  <p:tag name="KSO_WM_BEAUTIFY_FLAG" val=""/>
</p:tagLst>
</file>

<file path=ppt/tags/tag752.xml><?xml version="1.0" encoding="utf-8"?>
<p:tagLst xmlns:p="http://schemas.openxmlformats.org/presentationml/2006/main">
  <p:tag name="KSO_WM_BEAUTIFY_FLAG" val=""/>
</p:tagLst>
</file>

<file path=ppt/tags/tag753.xml><?xml version="1.0" encoding="utf-8"?>
<p:tagLst xmlns:p="http://schemas.openxmlformats.org/presentationml/2006/main">
  <p:tag name="KSO_WM_BEAUTIFY_FLAG" val=""/>
</p:tagLst>
</file>

<file path=ppt/tags/tag754.xml><?xml version="1.0" encoding="utf-8"?>
<p:tagLst xmlns:p="http://schemas.openxmlformats.org/presentationml/2006/main">
  <p:tag name="KSO_WM_BEAUTIFY_FLAG" val=""/>
</p:tagLst>
</file>

<file path=ppt/tags/tag755.xml><?xml version="1.0" encoding="utf-8"?>
<p:tagLst xmlns:p="http://schemas.openxmlformats.org/presentationml/2006/main">
  <p:tag name="KSO_WM_BEAUTIFY_FLAG" val=""/>
</p:tagLst>
</file>

<file path=ppt/tags/tag756.xml><?xml version="1.0" encoding="utf-8"?>
<p:tagLst xmlns:p="http://schemas.openxmlformats.org/presentationml/2006/main">
  <p:tag name="KSO_WM_BEAUTIFY_FLAG" val=""/>
</p:tagLst>
</file>

<file path=ppt/tags/tag757.xml><?xml version="1.0" encoding="utf-8"?>
<p:tagLst xmlns:p="http://schemas.openxmlformats.org/presentationml/2006/main">
  <p:tag name="KSO_WM_BEAUTIFY_FLAG" val=""/>
</p:tagLst>
</file>

<file path=ppt/tags/tag758.xml><?xml version="1.0" encoding="utf-8"?>
<p:tagLst xmlns:p="http://schemas.openxmlformats.org/presentationml/2006/main">
  <p:tag name="KSO_WM_BEAUTIFY_FLAG" val=""/>
</p:tagLst>
</file>

<file path=ppt/tags/tag759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60.xml><?xml version="1.0" encoding="utf-8"?>
<p:tagLst xmlns:p="http://schemas.openxmlformats.org/presentationml/2006/main">
  <p:tag name="KSO_WM_BEAUTIFY_FLAG" val=""/>
</p:tagLst>
</file>

<file path=ppt/tags/tag761.xml><?xml version="1.0" encoding="utf-8"?>
<p:tagLst xmlns:p="http://schemas.openxmlformats.org/presentationml/2006/main">
  <p:tag name="KSO_WM_BEAUTIFY_FLAG" val=""/>
</p:tagLst>
</file>

<file path=ppt/tags/tag762.xml><?xml version="1.0" encoding="utf-8"?>
<p:tagLst xmlns:p="http://schemas.openxmlformats.org/presentationml/2006/main">
  <p:tag name="KSO_WM_BEAUTIFY_FLAG" val=""/>
</p:tagLst>
</file>

<file path=ppt/tags/tag763.xml><?xml version="1.0" encoding="utf-8"?>
<p:tagLst xmlns:p="http://schemas.openxmlformats.org/presentationml/2006/main">
  <p:tag name="KSO_WM_BEAUTIFY_FLAG" val=""/>
</p:tagLst>
</file>

<file path=ppt/tags/tag764.xml><?xml version="1.0" encoding="utf-8"?>
<p:tagLst xmlns:p="http://schemas.openxmlformats.org/presentationml/2006/main">
  <p:tag name="KSO_WM_BEAUTIFY_FLAG" val=""/>
</p:tagLst>
</file>

<file path=ppt/tags/tag765.xml><?xml version="1.0" encoding="utf-8"?>
<p:tagLst xmlns:p="http://schemas.openxmlformats.org/presentationml/2006/main">
  <p:tag name="KSO_WM_BEAUTIFY_FLAG" val=""/>
</p:tagLst>
</file>

<file path=ppt/tags/tag766.xml><?xml version="1.0" encoding="utf-8"?>
<p:tagLst xmlns:p="http://schemas.openxmlformats.org/presentationml/2006/main">
  <p:tag name="KSO_WM_BEAUTIFY_FLAG" val=""/>
</p:tagLst>
</file>

<file path=ppt/tags/tag767.xml><?xml version="1.0" encoding="utf-8"?>
<p:tagLst xmlns:p="http://schemas.openxmlformats.org/presentationml/2006/main">
  <p:tag name="KSO_WM_BEAUTIFY_FLAG" val=""/>
</p:tagLst>
</file>

<file path=ppt/tags/tag768.xml><?xml version="1.0" encoding="utf-8"?>
<p:tagLst xmlns:p="http://schemas.openxmlformats.org/presentationml/2006/main">
  <p:tag name="KSO_WM_BEAUTIFY_FLAG" val=""/>
</p:tagLst>
</file>

<file path=ppt/tags/tag769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70.xml><?xml version="1.0" encoding="utf-8"?>
<p:tagLst xmlns:p="http://schemas.openxmlformats.org/presentationml/2006/main">
  <p:tag name="KSO_WM_BEAUTIFY_FLAG" val=""/>
</p:tagLst>
</file>

<file path=ppt/tags/tag771.xml><?xml version="1.0" encoding="utf-8"?>
<p:tagLst xmlns:p="http://schemas.openxmlformats.org/presentationml/2006/main">
  <p:tag name="KSO_WM_BEAUTIFY_FLAG" val=""/>
</p:tagLst>
</file>

<file path=ppt/tags/tag772.xml><?xml version="1.0" encoding="utf-8"?>
<p:tagLst xmlns:p="http://schemas.openxmlformats.org/presentationml/2006/main">
  <p:tag name="KSO_WM_BEAUTIFY_FLAG" val=""/>
</p:tagLst>
</file>

<file path=ppt/tags/tag773.xml><?xml version="1.0" encoding="utf-8"?>
<p:tagLst xmlns:p="http://schemas.openxmlformats.org/presentationml/2006/main">
  <p:tag name="KSO_WM_BEAUTIFY_FLAG" val=""/>
</p:tagLst>
</file>

<file path=ppt/tags/tag774.xml><?xml version="1.0" encoding="utf-8"?>
<p:tagLst xmlns:p="http://schemas.openxmlformats.org/presentationml/2006/main">
  <p:tag name="KSO_WM_BEAUTIFY_FLAG" val=""/>
</p:tagLst>
</file>

<file path=ppt/tags/tag775.xml><?xml version="1.0" encoding="utf-8"?>
<p:tagLst xmlns:p="http://schemas.openxmlformats.org/presentationml/2006/main">
  <p:tag name="KSO_WM_BEAUTIFY_FLAG" val=""/>
</p:tagLst>
</file>

<file path=ppt/tags/tag776.xml><?xml version="1.0" encoding="utf-8"?>
<p:tagLst xmlns:p="http://schemas.openxmlformats.org/presentationml/2006/main">
  <p:tag name="KSO_WM_BEAUTIFY_FLAG" val=""/>
</p:tagLst>
</file>

<file path=ppt/tags/tag777.xml><?xml version="1.0" encoding="utf-8"?>
<p:tagLst xmlns:p="http://schemas.openxmlformats.org/presentationml/2006/main">
  <p:tag name="KSO_WM_BEAUTIFY_FLAG" val=""/>
</p:tagLst>
</file>

<file path=ppt/tags/tag778.xml><?xml version="1.0" encoding="utf-8"?>
<p:tagLst xmlns:p="http://schemas.openxmlformats.org/presentationml/2006/main">
  <p:tag name="KSO_WM_BEAUTIFY_FLAG" val=""/>
</p:tagLst>
</file>

<file path=ppt/tags/tag779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80.xml><?xml version="1.0" encoding="utf-8"?>
<p:tagLst xmlns:p="http://schemas.openxmlformats.org/presentationml/2006/main">
  <p:tag name="KSO_WM_BEAUTIFY_FLAG" val=""/>
</p:tagLst>
</file>

<file path=ppt/tags/tag781.xml><?xml version="1.0" encoding="utf-8"?>
<p:tagLst xmlns:p="http://schemas.openxmlformats.org/presentationml/2006/main">
  <p:tag name="KSO_WM_BEAUTIFY_FLAG" val=""/>
</p:tagLst>
</file>

<file path=ppt/tags/tag782.xml><?xml version="1.0" encoding="utf-8"?>
<p:tagLst xmlns:p="http://schemas.openxmlformats.org/presentationml/2006/main">
  <p:tag name="KSO_WM_BEAUTIFY_FLAG" val=""/>
</p:tagLst>
</file>

<file path=ppt/tags/tag783.xml><?xml version="1.0" encoding="utf-8"?>
<p:tagLst xmlns:p="http://schemas.openxmlformats.org/presentationml/2006/main">
  <p:tag name="KSO_WM_BEAUTIFY_FLAG" val=""/>
</p:tagLst>
</file>

<file path=ppt/tags/tag784.xml><?xml version="1.0" encoding="utf-8"?>
<p:tagLst xmlns:p="http://schemas.openxmlformats.org/presentationml/2006/main">
  <p:tag name="KSO_WM_BEAUTIFY_FLAG" val=""/>
</p:tagLst>
</file>

<file path=ppt/tags/tag785.xml><?xml version="1.0" encoding="utf-8"?>
<p:tagLst xmlns:p="http://schemas.openxmlformats.org/presentationml/2006/main">
  <p:tag name="KSO_WM_BEAUTIFY_FLAG" val=""/>
</p:tagLst>
</file>

<file path=ppt/tags/tag786.xml><?xml version="1.0" encoding="utf-8"?>
<p:tagLst xmlns:p="http://schemas.openxmlformats.org/presentationml/2006/main">
  <p:tag name="KSO_WM_BEAUTIFY_FLAG" val=""/>
</p:tagLst>
</file>

<file path=ppt/tags/tag787.xml><?xml version="1.0" encoding="utf-8"?>
<p:tagLst xmlns:p="http://schemas.openxmlformats.org/presentationml/2006/main">
  <p:tag name="KSO_WM_BEAUTIFY_FLAG" val=""/>
</p:tagLst>
</file>

<file path=ppt/tags/tag788.xml><?xml version="1.0" encoding="utf-8"?>
<p:tagLst xmlns:p="http://schemas.openxmlformats.org/presentationml/2006/main">
  <p:tag name="KSO_WM_BEAUTIFY_FLAG" val=""/>
</p:tagLst>
</file>

<file path=ppt/tags/tag789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790.xml><?xml version="1.0" encoding="utf-8"?>
<p:tagLst xmlns:p="http://schemas.openxmlformats.org/presentationml/2006/main">
  <p:tag name="KSO_WM_BEAUTIFY_FLAG" val=""/>
</p:tagLst>
</file>

<file path=ppt/tags/tag791.xml><?xml version="1.0" encoding="utf-8"?>
<p:tagLst xmlns:p="http://schemas.openxmlformats.org/presentationml/2006/main">
  <p:tag name="KSO_WM_BEAUTIFY_FLAG" val=""/>
</p:tagLst>
</file>

<file path=ppt/tags/tag792.xml><?xml version="1.0" encoding="utf-8"?>
<p:tagLst xmlns:p="http://schemas.openxmlformats.org/presentationml/2006/main">
  <p:tag name="KSO_WM_BEAUTIFY_FLAG" val=""/>
</p:tagLst>
</file>

<file path=ppt/tags/tag793.xml><?xml version="1.0" encoding="utf-8"?>
<p:tagLst xmlns:p="http://schemas.openxmlformats.org/presentationml/2006/main">
  <p:tag name="KSO_WM_BEAUTIFY_FLAG" val=""/>
</p:tagLst>
</file>

<file path=ppt/tags/tag794.xml><?xml version="1.0" encoding="utf-8"?>
<p:tagLst xmlns:p="http://schemas.openxmlformats.org/presentationml/2006/main">
  <p:tag name="KSO_WM_BEAUTIFY_FLAG" val=""/>
</p:tagLst>
</file>

<file path=ppt/tags/tag795.xml><?xml version="1.0" encoding="utf-8"?>
<p:tagLst xmlns:p="http://schemas.openxmlformats.org/presentationml/2006/main">
  <p:tag name="KSO_WM_BEAUTIFY_FLAG" val=""/>
</p:tagLst>
</file>

<file path=ppt/tags/tag796.xml><?xml version="1.0" encoding="utf-8"?>
<p:tagLst xmlns:p="http://schemas.openxmlformats.org/presentationml/2006/main">
  <p:tag name="KSO_WM_BEAUTIFY_FLAG" val=""/>
</p:tagLst>
</file>

<file path=ppt/tags/tag797.xml><?xml version="1.0" encoding="utf-8"?>
<p:tagLst xmlns:p="http://schemas.openxmlformats.org/presentationml/2006/main">
  <p:tag name="KSO_WM_BEAUTIFY_FLAG" val=""/>
</p:tagLst>
</file>

<file path=ppt/tags/tag798.xml><?xml version="1.0" encoding="utf-8"?>
<p:tagLst xmlns:p="http://schemas.openxmlformats.org/presentationml/2006/main">
  <p:tag name="KSO_WM_BEAUTIFY_FLAG" val=""/>
</p:tagLst>
</file>

<file path=ppt/tags/tag79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00.xml><?xml version="1.0" encoding="utf-8"?>
<p:tagLst xmlns:p="http://schemas.openxmlformats.org/presentationml/2006/main">
  <p:tag name="KSO_WM_BEAUTIFY_FLAG" val=""/>
</p:tagLst>
</file>

<file path=ppt/tags/tag801.xml><?xml version="1.0" encoding="utf-8"?>
<p:tagLst xmlns:p="http://schemas.openxmlformats.org/presentationml/2006/main">
  <p:tag name="KSO_WM_BEAUTIFY_FLAG" val=""/>
</p:tagLst>
</file>

<file path=ppt/tags/tag802.xml><?xml version="1.0" encoding="utf-8"?>
<p:tagLst xmlns:p="http://schemas.openxmlformats.org/presentationml/2006/main">
  <p:tag name="KSO_WM_BEAUTIFY_FLAG" val=""/>
</p:tagLst>
</file>

<file path=ppt/tags/tag803.xml><?xml version="1.0" encoding="utf-8"?>
<p:tagLst xmlns:p="http://schemas.openxmlformats.org/presentationml/2006/main">
  <p:tag name="KSO_WM_BEAUTIFY_FLAG" val=""/>
</p:tagLst>
</file>

<file path=ppt/tags/tag804.xml><?xml version="1.0" encoding="utf-8"?>
<p:tagLst xmlns:p="http://schemas.openxmlformats.org/presentationml/2006/main">
  <p:tag name="KSO_WM_BEAUTIFY_FLAG" val=""/>
</p:tagLst>
</file>

<file path=ppt/tags/tag805.xml><?xml version="1.0" encoding="utf-8"?>
<p:tagLst xmlns:p="http://schemas.openxmlformats.org/presentationml/2006/main">
  <p:tag name="KSO_WM_BEAUTIFY_FLAG" val=""/>
</p:tagLst>
</file>

<file path=ppt/tags/tag806.xml><?xml version="1.0" encoding="utf-8"?>
<p:tagLst xmlns:p="http://schemas.openxmlformats.org/presentationml/2006/main">
  <p:tag name="KSO_WM_BEAUTIFY_FLAG" val=""/>
</p:tagLst>
</file>

<file path=ppt/tags/tag807.xml><?xml version="1.0" encoding="utf-8"?>
<p:tagLst xmlns:p="http://schemas.openxmlformats.org/presentationml/2006/main">
  <p:tag name="KSO_WM_BEAUTIFY_FLAG" val=""/>
</p:tagLst>
</file>

<file path=ppt/tags/tag808.xml><?xml version="1.0" encoding="utf-8"?>
<p:tagLst xmlns:p="http://schemas.openxmlformats.org/presentationml/2006/main">
  <p:tag name="KSO_WM_BEAUTIFY_FLAG" val=""/>
</p:tagLst>
</file>

<file path=ppt/tags/tag809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10.xml><?xml version="1.0" encoding="utf-8"?>
<p:tagLst xmlns:p="http://schemas.openxmlformats.org/presentationml/2006/main">
  <p:tag name="KSO_WM_BEAUTIFY_FLAG" val=""/>
</p:tagLst>
</file>

<file path=ppt/tags/tag811.xml><?xml version="1.0" encoding="utf-8"?>
<p:tagLst xmlns:p="http://schemas.openxmlformats.org/presentationml/2006/main">
  <p:tag name="KSO_WM_BEAUTIFY_FLAG" val=""/>
</p:tagLst>
</file>

<file path=ppt/tags/tag812.xml><?xml version="1.0" encoding="utf-8"?>
<p:tagLst xmlns:p="http://schemas.openxmlformats.org/presentationml/2006/main">
  <p:tag name="KSO_WM_BEAUTIFY_FLAG" val=""/>
</p:tagLst>
</file>

<file path=ppt/tags/tag813.xml><?xml version="1.0" encoding="utf-8"?>
<p:tagLst xmlns:p="http://schemas.openxmlformats.org/presentationml/2006/main">
  <p:tag name="KSO_WM_BEAUTIFY_FLAG" val=""/>
</p:tagLst>
</file>

<file path=ppt/tags/tag814.xml><?xml version="1.0" encoding="utf-8"?>
<p:tagLst xmlns:p="http://schemas.openxmlformats.org/presentationml/2006/main">
  <p:tag name="KSO_WM_BEAUTIFY_FLAG" val=""/>
</p:tagLst>
</file>

<file path=ppt/tags/tag815.xml><?xml version="1.0" encoding="utf-8"?>
<p:tagLst xmlns:p="http://schemas.openxmlformats.org/presentationml/2006/main">
  <p:tag name="KSO_WM_BEAUTIFY_FLAG" val=""/>
</p:tagLst>
</file>

<file path=ppt/tags/tag816.xml><?xml version="1.0" encoding="utf-8"?>
<p:tagLst xmlns:p="http://schemas.openxmlformats.org/presentationml/2006/main">
  <p:tag name="KSO_WM_BEAUTIFY_FLAG" val=""/>
</p:tagLst>
</file>

<file path=ppt/tags/tag817.xml><?xml version="1.0" encoding="utf-8"?>
<p:tagLst xmlns:p="http://schemas.openxmlformats.org/presentationml/2006/main">
  <p:tag name="KSO_WM_BEAUTIFY_FLAG" val=""/>
</p:tagLst>
</file>

<file path=ppt/tags/tag818.xml><?xml version="1.0" encoding="utf-8"?>
<p:tagLst xmlns:p="http://schemas.openxmlformats.org/presentationml/2006/main">
  <p:tag name="KSO_WM_BEAUTIFY_FLAG" val=""/>
</p:tagLst>
</file>

<file path=ppt/tags/tag819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20.xml><?xml version="1.0" encoding="utf-8"?>
<p:tagLst xmlns:p="http://schemas.openxmlformats.org/presentationml/2006/main">
  <p:tag name="KSO_WM_BEAUTIFY_FLAG" val=""/>
</p:tagLst>
</file>

<file path=ppt/tags/tag821.xml><?xml version="1.0" encoding="utf-8"?>
<p:tagLst xmlns:p="http://schemas.openxmlformats.org/presentationml/2006/main">
  <p:tag name="KSO_WM_BEAUTIFY_FLAG" val=""/>
</p:tagLst>
</file>

<file path=ppt/tags/tag822.xml><?xml version="1.0" encoding="utf-8"?>
<p:tagLst xmlns:p="http://schemas.openxmlformats.org/presentationml/2006/main">
  <p:tag name="KSO_WM_BEAUTIFY_FLAG" val=""/>
</p:tagLst>
</file>

<file path=ppt/tags/tag823.xml><?xml version="1.0" encoding="utf-8"?>
<p:tagLst xmlns:p="http://schemas.openxmlformats.org/presentationml/2006/main">
  <p:tag name="KSO_WM_BEAUTIFY_FLAG" val=""/>
</p:tagLst>
</file>

<file path=ppt/tags/tag824.xml><?xml version="1.0" encoding="utf-8"?>
<p:tagLst xmlns:p="http://schemas.openxmlformats.org/presentationml/2006/main">
  <p:tag name="KSO_WM_BEAUTIFY_FLAG" val=""/>
</p:tagLst>
</file>

<file path=ppt/tags/tag825.xml><?xml version="1.0" encoding="utf-8"?>
<p:tagLst xmlns:p="http://schemas.openxmlformats.org/presentationml/2006/main">
  <p:tag name="KSO_WM_BEAUTIFY_FLAG" val=""/>
</p:tagLst>
</file>

<file path=ppt/tags/tag826.xml><?xml version="1.0" encoding="utf-8"?>
<p:tagLst xmlns:p="http://schemas.openxmlformats.org/presentationml/2006/main">
  <p:tag name="KSO_WM_BEAUTIFY_FLAG" val=""/>
</p:tagLst>
</file>

<file path=ppt/tags/tag827.xml><?xml version="1.0" encoding="utf-8"?>
<p:tagLst xmlns:p="http://schemas.openxmlformats.org/presentationml/2006/main">
  <p:tag name="KSO_WM_BEAUTIFY_FLAG" val=""/>
</p:tagLst>
</file>

<file path=ppt/tags/tag828.xml><?xml version="1.0" encoding="utf-8"?>
<p:tagLst xmlns:p="http://schemas.openxmlformats.org/presentationml/2006/main">
  <p:tag name="KSO_WM_BEAUTIFY_FLAG" val=""/>
</p:tagLst>
</file>

<file path=ppt/tags/tag829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30.xml><?xml version="1.0" encoding="utf-8"?>
<p:tagLst xmlns:p="http://schemas.openxmlformats.org/presentationml/2006/main">
  <p:tag name="KSO_WM_BEAUTIFY_FLAG" val=""/>
</p:tagLst>
</file>

<file path=ppt/tags/tag831.xml><?xml version="1.0" encoding="utf-8"?>
<p:tagLst xmlns:p="http://schemas.openxmlformats.org/presentationml/2006/main">
  <p:tag name="KSO_WM_BEAUTIFY_FLAG" val=""/>
</p:tagLst>
</file>

<file path=ppt/tags/tag832.xml><?xml version="1.0" encoding="utf-8"?>
<p:tagLst xmlns:p="http://schemas.openxmlformats.org/presentationml/2006/main">
  <p:tag name="KSO_WM_BEAUTIFY_FLAG" val=""/>
</p:tagLst>
</file>

<file path=ppt/tags/tag8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34.xml><?xml version="1.0" encoding="utf-8"?>
<p:tagLst xmlns:p="http://schemas.openxmlformats.org/presentationml/2006/main">
  <p:tag name="KSO_WPP_MARK_KEY" val="1cabaf77-a348-45e6-a74e-bf2624f6e8c4"/>
  <p:tag name="COMMONDATA" val="eyJoZGlkIjoiOWU1ZWJmY2Q4ZjdjZjAyM2IyYzE2OTE3YTI2NDliZmIifQ==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10740</Words>
  <Application>WPS 演示</Application>
  <PresentationFormat/>
  <Paragraphs>2699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LY-T-TDD-059-100  LR4-72HPH 425-455M（35-35&amp;25框-双认证）-V11</dc:title>
  <dc:creator/>
  <cp:lastModifiedBy>清清之秋</cp:lastModifiedBy>
  <cp:revision>9</cp:revision>
  <dcterms:created xsi:type="dcterms:W3CDTF">2023-02-28T08:24:00Z</dcterms:created>
  <dcterms:modified xsi:type="dcterms:W3CDTF">2023-03-07T09:54:16Z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AB93CB1F06654F1C9EC8DC8949FCAC2F</vt:lpwstr>
  </property>
  <property fmtid="{D5CDD505-2E9C-101B-9397-08002B2CF9AE}" pid="3" name="KSOProductBuildVer">
    <vt:lpwstr>2052-11.1.0.13703</vt:lpwstr>
  </property>
</Properties>
</file>